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9"/>
  </p:notesMasterIdLst>
  <p:sldIdLst>
    <p:sldId id="256" r:id="rId2"/>
    <p:sldId id="257" r:id="rId3"/>
    <p:sldId id="28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5" r:id="rId49"/>
    <p:sldId id="300" r:id="rId50"/>
    <p:sldId id="306" r:id="rId51"/>
    <p:sldId id="307" r:id="rId52"/>
    <p:sldId id="308" r:id="rId53"/>
    <p:sldId id="309" r:id="rId54"/>
    <p:sldId id="311" r:id="rId55"/>
    <p:sldId id="316" r:id="rId56"/>
    <p:sldId id="312" r:id="rId57"/>
    <p:sldId id="317" r:id="rId58"/>
    <p:sldId id="318" r:id="rId59"/>
    <p:sldId id="319" r:id="rId60"/>
    <p:sldId id="320" r:id="rId61"/>
    <p:sldId id="310" r:id="rId62"/>
    <p:sldId id="321" r:id="rId63"/>
    <p:sldId id="322" r:id="rId64"/>
    <p:sldId id="323" r:id="rId65"/>
    <p:sldId id="324" r:id="rId66"/>
    <p:sldId id="325" r:id="rId67"/>
    <p:sldId id="326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16954706-51FC-4E5A-B421-23B2003D1530}">
          <p14:sldIdLst>
            <p14:sldId id="256"/>
            <p14:sldId id="257"/>
            <p14:sldId id="287"/>
            <p14:sldId id="258"/>
            <p14:sldId id="259"/>
            <p14:sldId id="260"/>
            <p14:sldId id="262"/>
            <p14:sldId id="263"/>
            <p14:sldId id="264"/>
            <p14:sldId id="265"/>
            <p14:sldId id="261"/>
            <p14:sldId id="266"/>
            <p14:sldId id="267"/>
          </p14:sldIdLst>
        </p14:section>
        <p14:section name="Seção sem Título" id="{3302F638-5299-4024-A59C-9E306511CA65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1"/>
            <p14:sldId id="302"/>
            <p14:sldId id="303"/>
            <p14:sldId id="304"/>
            <p14:sldId id="305"/>
            <p14:sldId id="300"/>
            <p14:sldId id="306"/>
            <p14:sldId id="307"/>
            <p14:sldId id="308"/>
            <p14:sldId id="309"/>
            <p14:sldId id="311"/>
            <p14:sldId id="316"/>
            <p14:sldId id="312"/>
            <p14:sldId id="317"/>
            <p14:sldId id="318"/>
            <p14:sldId id="319"/>
            <p14:sldId id="320"/>
            <p14:sldId id="310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6BEA9-AA71-47A3-8CEC-A9B9FD2B2376}" v="171" dt="2024-07-10T04:23:55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111" autoAdjust="0"/>
  </p:normalViewPr>
  <p:slideViewPr>
    <p:cSldViewPr snapToGrid="0">
      <p:cViewPr varScale="1">
        <p:scale>
          <a:sx n="115" d="100"/>
          <a:sy n="115" d="100"/>
        </p:scale>
        <p:origin x="74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1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iaretta" userId="e78eb267f79d9a7f" providerId="LiveId" clId="{1AC6BEA9-AA71-47A3-8CEC-A9B9FD2B2376}"/>
    <pc:docChg chg="undo redo custSel addSld delSld modSld sldOrd modSection">
      <pc:chgData name="Rafael Giaretta" userId="e78eb267f79d9a7f" providerId="LiveId" clId="{1AC6BEA9-AA71-47A3-8CEC-A9B9FD2B2376}" dt="2024-07-10T04:45:36.850" v="8619" actId="20577"/>
      <pc:docMkLst>
        <pc:docMk/>
      </pc:docMkLst>
      <pc:sldChg chg="modSp mod">
        <pc:chgData name="Rafael Giaretta" userId="e78eb267f79d9a7f" providerId="LiveId" clId="{1AC6BEA9-AA71-47A3-8CEC-A9B9FD2B2376}" dt="2024-07-10T03:56:04.635" v="6507"/>
        <pc:sldMkLst>
          <pc:docMk/>
          <pc:sldMk cId="1810666848" sldId="256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810666848" sldId="256"/>
            <ac:spMk id="2" creationId="{0B47BF26-FD7A-31E1-AE45-BC81B782B107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810666848" sldId="256"/>
            <ac:spMk id="3" creationId="{C8617D42-6593-389C-20B0-3DA4E397921B}"/>
          </ac:spMkLst>
        </pc:spChg>
      </pc:sldChg>
      <pc:sldChg chg="modSp mod">
        <pc:chgData name="Rafael Giaretta" userId="e78eb267f79d9a7f" providerId="LiveId" clId="{1AC6BEA9-AA71-47A3-8CEC-A9B9FD2B2376}" dt="2024-07-10T03:56:04.635" v="6507"/>
        <pc:sldMkLst>
          <pc:docMk/>
          <pc:sldMk cId="866448742" sldId="257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866448742" sldId="257"/>
            <ac:spMk id="2" creationId="{5F3D1C13-6608-C91E-8C18-4903E4F443CF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866448742" sldId="257"/>
            <ac:spMk id="3" creationId="{280B7B60-4591-3D49-D958-00535A86D954}"/>
          </ac:spMkLst>
        </pc:spChg>
      </pc:sldChg>
      <pc:sldChg chg="modSp">
        <pc:chgData name="Rafael Giaretta" userId="e78eb267f79d9a7f" providerId="LiveId" clId="{1AC6BEA9-AA71-47A3-8CEC-A9B9FD2B2376}" dt="2024-07-10T03:56:04.635" v="6507"/>
        <pc:sldMkLst>
          <pc:docMk/>
          <pc:sldMk cId="2672040446" sldId="258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2672040446" sldId="258"/>
            <ac:spMk id="2" creationId="{E3E5CC01-ADE5-F608-82BB-74A91AC455DE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2672040446" sldId="258"/>
            <ac:spMk id="3" creationId="{F6C7F719-B60D-4404-FC43-E746F335B1C7}"/>
          </ac:spMkLst>
        </pc:spChg>
      </pc:sldChg>
      <pc:sldChg chg="modSp">
        <pc:chgData name="Rafael Giaretta" userId="e78eb267f79d9a7f" providerId="LiveId" clId="{1AC6BEA9-AA71-47A3-8CEC-A9B9FD2B2376}" dt="2024-07-10T03:56:04.635" v="6507"/>
        <pc:sldMkLst>
          <pc:docMk/>
          <pc:sldMk cId="807554238" sldId="259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807554238" sldId="259"/>
            <ac:spMk id="2" creationId="{88B894C4-A9CA-0991-7CCD-3401B727426C}"/>
          </ac:spMkLst>
        </pc:spChg>
      </pc:sldChg>
      <pc:sldChg chg="delSp modSp mod delDesignElem">
        <pc:chgData name="Rafael Giaretta" userId="e78eb267f79d9a7f" providerId="LiveId" clId="{1AC6BEA9-AA71-47A3-8CEC-A9B9FD2B2376}" dt="2024-07-10T03:56:04.635" v="6507"/>
        <pc:sldMkLst>
          <pc:docMk/>
          <pc:sldMk cId="1341636712" sldId="260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341636712" sldId="260"/>
            <ac:spMk id="2" creationId="{ED9C0936-B083-B7AA-0D7B-6334198396CB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341636712" sldId="260"/>
            <ac:spMk id="1033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341636712" sldId="260"/>
            <ac:spMk id="1035" creationId="{D4974D33-8DC5-464E-8C6D-BE58F0669C17}"/>
          </ac:spMkLst>
        </pc:spChg>
      </pc:sldChg>
      <pc:sldChg chg="modSp mod">
        <pc:chgData name="Rafael Giaretta" userId="e78eb267f79d9a7f" providerId="LiveId" clId="{1AC6BEA9-AA71-47A3-8CEC-A9B9FD2B2376}" dt="2024-07-10T03:56:04.635" v="6507"/>
        <pc:sldMkLst>
          <pc:docMk/>
          <pc:sldMk cId="809169151" sldId="261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809169151" sldId="261"/>
            <ac:spMk id="2" creationId="{923A4F00-7C50-8D0F-9F8C-25F06F13577D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809169151" sldId="261"/>
            <ac:spMk id="3" creationId="{3A32B0E7-83BD-A472-5FE9-819498232568}"/>
          </ac:spMkLst>
        </pc:spChg>
      </pc:sldChg>
      <pc:sldChg chg="delSp modSp mod delDesignElem">
        <pc:chgData name="Rafael Giaretta" userId="e78eb267f79d9a7f" providerId="LiveId" clId="{1AC6BEA9-AA71-47A3-8CEC-A9B9FD2B2376}" dt="2024-07-10T03:56:04.635" v="6507"/>
        <pc:sldMkLst>
          <pc:docMk/>
          <pc:sldMk cId="3991436239" sldId="262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3991436239" sldId="262"/>
            <ac:spMk id="2" creationId="{ED9C0936-B083-B7AA-0D7B-6334198396CB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991436239" sldId="262"/>
            <ac:spMk id="1033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991436239" sldId="262"/>
            <ac:spMk id="1035" creationId="{D4974D33-8DC5-464E-8C6D-BE58F0669C17}"/>
          </ac:spMkLst>
        </pc:spChg>
      </pc:sldChg>
      <pc:sldChg chg="delSp modSp mod delDesignElem">
        <pc:chgData name="Rafael Giaretta" userId="e78eb267f79d9a7f" providerId="LiveId" clId="{1AC6BEA9-AA71-47A3-8CEC-A9B9FD2B2376}" dt="2024-07-10T03:56:04.635" v="6507"/>
        <pc:sldMkLst>
          <pc:docMk/>
          <pc:sldMk cId="1849433780" sldId="263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849433780" sldId="263"/>
            <ac:spMk id="2" creationId="{ED9C0936-B083-B7AA-0D7B-6334198396CB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849433780" sldId="263"/>
            <ac:spMk id="1033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849433780" sldId="263"/>
            <ac:spMk id="1035" creationId="{D4974D33-8DC5-464E-8C6D-BE58F0669C17}"/>
          </ac:spMkLst>
        </pc:spChg>
      </pc:sldChg>
      <pc:sldChg chg="delSp modSp mod delDesignElem">
        <pc:chgData name="Rafael Giaretta" userId="e78eb267f79d9a7f" providerId="LiveId" clId="{1AC6BEA9-AA71-47A3-8CEC-A9B9FD2B2376}" dt="2024-07-10T03:56:04.635" v="6507"/>
        <pc:sldMkLst>
          <pc:docMk/>
          <pc:sldMk cId="3159582162" sldId="264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3159582162" sldId="264"/>
            <ac:spMk id="2" creationId="{ED9C0936-B083-B7AA-0D7B-6334198396CB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159582162" sldId="264"/>
            <ac:spMk id="1033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159582162" sldId="264"/>
            <ac:spMk id="1035" creationId="{D4974D33-8DC5-464E-8C6D-BE58F0669C17}"/>
          </ac:spMkLst>
        </pc:spChg>
      </pc:sldChg>
      <pc:sldChg chg="delSp modSp mod delDesignElem">
        <pc:chgData name="Rafael Giaretta" userId="e78eb267f79d9a7f" providerId="LiveId" clId="{1AC6BEA9-AA71-47A3-8CEC-A9B9FD2B2376}" dt="2024-07-10T03:56:04.635" v="6507"/>
        <pc:sldMkLst>
          <pc:docMk/>
          <pc:sldMk cId="514549398" sldId="265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514549398" sldId="265"/>
            <ac:spMk id="2" creationId="{ED9C0936-B083-B7AA-0D7B-6334198396CB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514549398" sldId="265"/>
            <ac:spMk id="1033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514549398" sldId="265"/>
            <ac:spMk id="1035" creationId="{D4974D33-8DC5-464E-8C6D-BE58F0669C17}"/>
          </ac:spMkLst>
        </pc:spChg>
      </pc:sldChg>
      <pc:sldChg chg="modSp">
        <pc:chgData name="Rafael Giaretta" userId="e78eb267f79d9a7f" providerId="LiveId" clId="{1AC6BEA9-AA71-47A3-8CEC-A9B9FD2B2376}" dt="2024-07-10T03:56:04.635" v="6507"/>
        <pc:sldMkLst>
          <pc:docMk/>
          <pc:sldMk cId="359247880" sldId="266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359247880" sldId="266"/>
            <ac:spMk id="2" creationId="{87ACA215-2DDC-D2EB-7A9A-C7F3349DCD6C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359247880" sldId="266"/>
            <ac:spMk id="3" creationId="{9CB51E3F-3E5A-5906-89F1-6E1F64109233}"/>
          </ac:spMkLst>
        </pc:spChg>
      </pc:sldChg>
      <pc:sldChg chg="modSp mod">
        <pc:chgData name="Rafael Giaretta" userId="e78eb267f79d9a7f" providerId="LiveId" clId="{1AC6BEA9-AA71-47A3-8CEC-A9B9FD2B2376}" dt="2024-07-10T03:56:04.635" v="6507"/>
        <pc:sldMkLst>
          <pc:docMk/>
          <pc:sldMk cId="998248097" sldId="267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998248097" sldId="267"/>
            <ac:spMk id="2" creationId="{A9AC26DD-E77F-6BF6-D2A7-2BBD4F2DAF71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998248097" sldId="267"/>
            <ac:spMk id="3" creationId="{FDF6A58A-759D-390E-B78F-44D623588069}"/>
          </ac:spMkLst>
        </pc:spChg>
      </pc:sldChg>
      <pc:sldChg chg="modSp mod">
        <pc:chgData name="Rafael Giaretta" userId="e78eb267f79d9a7f" providerId="LiveId" clId="{1AC6BEA9-AA71-47A3-8CEC-A9B9FD2B2376}" dt="2024-07-10T03:56:04.635" v="6507"/>
        <pc:sldMkLst>
          <pc:docMk/>
          <pc:sldMk cId="68347925" sldId="268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68347925" sldId="268"/>
            <ac:spMk id="2" creationId="{4B637E71-2680-8364-AF7C-1D38236DEFF7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68347925" sldId="268"/>
            <ac:spMk id="3" creationId="{1DF5A8CD-102E-E309-9BBB-297BE0FF782B}"/>
          </ac:spMkLst>
        </pc:spChg>
      </pc:sldChg>
      <pc:sldChg chg="modSp mod">
        <pc:chgData name="Rafael Giaretta" userId="e78eb267f79d9a7f" providerId="LiveId" clId="{1AC6BEA9-AA71-47A3-8CEC-A9B9FD2B2376}" dt="2024-07-10T03:56:04.635" v="6507"/>
        <pc:sldMkLst>
          <pc:docMk/>
          <pc:sldMk cId="183102123" sldId="269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83102123" sldId="269"/>
            <ac:spMk id="2" creationId="{1EB7BF10-C787-25F9-2F88-3A0B4C6C1C38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83102123" sldId="269"/>
            <ac:spMk id="3" creationId="{471A639F-8709-25F0-09E6-0818851CD9AD}"/>
          </ac:spMkLst>
        </pc:spChg>
      </pc:sldChg>
      <pc:sldChg chg="addSp delSp modSp new mod">
        <pc:chgData name="Rafael Giaretta" userId="e78eb267f79d9a7f" providerId="LiveId" clId="{1AC6BEA9-AA71-47A3-8CEC-A9B9FD2B2376}" dt="2024-07-10T03:56:04.635" v="6507"/>
        <pc:sldMkLst>
          <pc:docMk/>
          <pc:sldMk cId="489771979" sldId="270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489771979" sldId="270"/>
            <ac:spMk id="2" creationId="{05B82180-11D8-FC60-405D-392E1712089C}"/>
          </ac:spMkLst>
        </pc:spChg>
        <pc:spChg chg="add del">
          <ac:chgData name="Rafael Giaretta" userId="e78eb267f79d9a7f" providerId="LiveId" clId="{1AC6BEA9-AA71-47A3-8CEC-A9B9FD2B2376}" dt="2024-07-07T19:02:52.874" v="526"/>
          <ac:spMkLst>
            <pc:docMk/>
            <pc:sldMk cId="489771979" sldId="270"/>
            <ac:spMk id="3" creationId="{9C93BDC9-17A5-04CA-95F2-72AFEA5D09BB}"/>
          </ac:spMkLst>
        </pc:spChg>
        <pc:spChg chg="add mod">
          <ac:chgData name="Rafael Giaretta" userId="e78eb267f79d9a7f" providerId="LiveId" clId="{1AC6BEA9-AA71-47A3-8CEC-A9B9FD2B2376}" dt="2024-07-07T19:02:27.978" v="525"/>
          <ac:spMkLst>
            <pc:docMk/>
            <pc:sldMk cId="489771979" sldId="270"/>
            <ac:spMk id="4" creationId="{2541B5CD-8C60-453D-BDF1-A67090BBA602}"/>
          </ac:spMkLst>
        </pc:spChg>
        <pc:spChg chg="add del mod">
          <ac:chgData name="Rafael Giaretta" userId="e78eb267f79d9a7f" providerId="LiveId" clId="{1AC6BEA9-AA71-47A3-8CEC-A9B9FD2B2376}" dt="2024-07-07T19:14:21.736" v="559"/>
          <ac:spMkLst>
            <pc:docMk/>
            <pc:sldMk cId="489771979" sldId="270"/>
            <ac:spMk id="8" creationId="{DA6FB5CE-0CC2-10C0-A5AA-60732955C3B1}"/>
          </ac:spMkLst>
        </pc:spChg>
        <pc:picChg chg="add del mod">
          <ac:chgData name="Rafael Giaretta" userId="e78eb267f79d9a7f" providerId="LiveId" clId="{1AC6BEA9-AA71-47A3-8CEC-A9B9FD2B2376}" dt="2024-07-07T19:14:15.198" v="558" actId="478"/>
          <ac:picMkLst>
            <pc:docMk/>
            <pc:sldMk cId="489771979" sldId="270"/>
            <ac:picMk id="6" creationId="{3A5FEAFD-7656-8418-E6A7-747D4851A2E4}"/>
          </ac:picMkLst>
        </pc:pic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489771979" sldId="270"/>
            <ac:picMk id="10" creationId="{11248F91-1B63-3F1F-AEE2-A159578F9893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2222374226" sldId="271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2222374226" sldId="271"/>
            <ac:spMk id="2" creationId="{05B82180-11D8-FC60-405D-392E1712089C}"/>
          </ac:spMkLst>
        </pc:spChg>
        <pc:spChg chg="add del mod">
          <ac:chgData name="Rafael Giaretta" userId="e78eb267f79d9a7f" providerId="LiveId" clId="{1AC6BEA9-AA71-47A3-8CEC-A9B9FD2B2376}" dt="2024-07-07T19:08:16.462" v="538"/>
          <ac:spMkLst>
            <pc:docMk/>
            <pc:sldMk cId="2222374226" sldId="271"/>
            <ac:spMk id="4" creationId="{7F371D5E-6227-02FE-3E03-0D1AFA4AA265}"/>
          </ac:spMkLst>
        </pc:spChg>
        <pc:spChg chg="add del mod">
          <ac:chgData name="Rafael Giaretta" userId="e78eb267f79d9a7f" providerId="LiveId" clId="{1AC6BEA9-AA71-47A3-8CEC-A9B9FD2B2376}" dt="2024-07-07T19:08:23.558" v="541"/>
          <ac:spMkLst>
            <pc:docMk/>
            <pc:sldMk cId="2222374226" sldId="271"/>
            <ac:spMk id="11" creationId="{5441DBD1-3A10-1C3B-A9E1-2BDEE014BC0F}"/>
          </ac:spMkLst>
        </pc:spChg>
        <pc:spChg chg="add del mod">
          <ac:chgData name="Rafael Giaretta" userId="e78eb267f79d9a7f" providerId="LiveId" clId="{1AC6BEA9-AA71-47A3-8CEC-A9B9FD2B2376}" dt="2024-07-07T19:12:30.382" v="555"/>
          <ac:spMkLst>
            <pc:docMk/>
            <pc:sldMk cId="2222374226" sldId="271"/>
            <ac:spMk id="15" creationId="{DEED26C7-D03F-1A9B-2CF7-C0824346FC1C}"/>
          </ac:spMkLst>
        </pc:spChg>
        <pc:spChg chg="add mod">
          <ac:chgData name="Rafael Giaretta" userId="e78eb267f79d9a7f" providerId="LiveId" clId="{1AC6BEA9-AA71-47A3-8CEC-A9B9FD2B2376}" dt="2024-07-07T19:11:45.803" v="554"/>
          <ac:spMkLst>
            <pc:docMk/>
            <pc:sldMk cId="2222374226" sldId="271"/>
            <ac:spMk id="20" creationId="{5F7905BA-570F-9E1B-E2A7-64EDFBD72A2A}"/>
          </ac:spMkLst>
        </pc:spChg>
        <pc:picChg chg="del">
          <ac:chgData name="Rafael Giaretta" userId="e78eb267f79d9a7f" providerId="LiveId" clId="{1AC6BEA9-AA71-47A3-8CEC-A9B9FD2B2376}" dt="2024-07-07T19:07:31.717" v="530" actId="478"/>
          <ac:picMkLst>
            <pc:docMk/>
            <pc:sldMk cId="2222374226" sldId="271"/>
            <ac:picMk id="6" creationId="{3A5FEAFD-7656-8418-E6A7-747D4851A2E4}"/>
          </ac:picMkLst>
        </pc:picChg>
        <pc:picChg chg="add mod">
          <ac:chgData name="Rafael Giaretta" userId="e78eb267f79d9a7f" providerId="LiveId" clId="{1AC6BEA9-AA71-47A3-8CEC-A9B9FD2B2376}" dt="2024-07-07T19:07:37.935" v="537"/>
          <ac:picMkLst>
            <pc:docMk/>
            <pc:sldMk cId="2222374226" sldId="271"/>
            <ac:picMk id="7" creationId="{528E6D9A-1149-26F6-DA7D-9440EDB828F2}"/>
          </ac:picMkLst>
        </pc:picChg>
        <pc:picChg chg="add del mod">
          <ac:chgData name="Rafael Giaretta" userId="e78eb267f79d9a7f" providerId="LiveId" clId="{1AC6BEA9-AA71-47A3-8CEC-A9B9FD2B2376}" dt="2024-07-07T19:08:22.592" v="540" actId="478"/>
          <ac:picMkLst>
            <pc:docMk/>
            <pc:sldMk cId="2222374226" sldId="271"/>
            <ac:picMk id="9" creationId="{C429519C-12DB-68C9-612A-2CCA807145F4}"/>
          </ac:picMkLst>
        </pc:picChg>
        <pc:picChg chg="add del mod">
          <ac:chgData name="Rafael Giaretta" userId="e78eb267f79d9a7f" providerId="LiveId" clId="{1AC6BEA9-AA71-47A3-8CEC-A9B9FD2B2376}" dt="2024-07-07T19:09:33.529" v="543" actId="478"/>
          <ac:picMkLst>
            <pc:docMk/>
            <pc:sldMk cId="2222374226" sldId="271"/>
            <ac:picMk id="13" creationId="{78754569-00B6-DE4F-6B8A-E35E8B5C0EB9}"/>
          </ac:picMkLst>
        </pc:picChg>
        <pc:picChg chg="add mod">
          <ac:chgData name="Rafael Giaretta" userId="e78eb267f79d9a7f" providerId="LiveId" clId="{1AC6BEA9-AA71-47A3-8CEC-A9B9FD2B2376}" dt="2024-07-07T19:09:40.969" v="548"/>
          <ac:picMkLst>
            <pc:docMk/>
            <pc:sldMk cId="2222374226" sldId="271"/>
            <ac:picMk id="17" creationId="{CA53CAC4-E83F-7651-42A3-801B3462EB6B}"/>
          </ac:picMkLst>
        </pc:picChg>
        <pc:picChg chg="add mod">
          <ac:chgData name="Rafael Giaretta" userId="e78eb267f79d9a7f" providerId="LiveId" clId="{1AC6BEA9-AA71-47A3-8CEC-A9B9FD2B2376}" dt="2024-07-07T19:10:58.728" v="552"/>
          <ac:picMkLst>
            <pc:docMk/>
            <pc:sldMk cId="2222374226" sldId="271"/>
            <ac:picMk id="19" creationId="{B1BAF0BC-80A8-E617-E797-F5181F4EA7F4}"/>
          </ac:picMkLst>
        </pc:pic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2222374226" sldId="271"/>
            <ac:picMk id="22" creationId="{1E757E9D-81CE-900D-AFF2-FECD4B4CA757}"/>
          </ac:picMkLst>
        </pc:picChg>
      </pc:sldChg>
      <pc:sldChg chg="addSp delSp modSp add del mod">
        <pc:chgData name="Rafael Giaretta" userId="e78eb267f79d9a7f" providerId="LiveId" clId="{1AC6BEA9-AA71-47A3-8CEC-A9B9FD2B2376}" dt="2024-07-07T19:18:05.381" v="570" actId="47"/>
        <pc:sldMkLst>
          <pc:docMk/>
          <pc:sldMk cId="2710424338" sldId="272"/>
        </pc:sldMkLst>
        <pc:spChg chg="add del mod">
          <ac:chgData name="Rafael Giaretta" userId="e78eb267f79d9a7f" providerId="LiveId" clId="{1AC6BEA9-AA71-47A3-8CEC-A9B9FD2B2376}" dt="2024-07-07T19:16:37.951" v="563"/>
          <ac:spMkLst>
            <pc:docMk/>
            <pc:sldMk cId="2710424338" sldId="272"/>
            <ac:spMk id="4" creationId="{C0FC23D9-AC10-7243-FEFB-7B8FB27A70D3}"/>
          </ac:spMkLst>
        </pc:spChg>
        <pc:spChg chg="add del mod">
          <ac:chgData name="Rafael Giaretta" userId="e78eb267f79d9a7f" providerId="LiveId" clId="{1AC6BEA9-AA71-47A3-8CEC-A9B9FD2B2376}" dt="2024-07-07T19:17:57.674" v="567"/>
          <ac:spMkLst>
            <pc:docMk/>
            <pc:sldMk cId="2710424338" sldId="272"/>
            <ac:spMk id="8" creationId="{29930C9D-1290-F45D-2555-D2037481D0B8}"/>
          </ac:spMkLst>
        </pc:spChg>
        <pc:picChg chg="add del mod">
          <ac:chgData name="Rafael Giaretta" userId="e78eb267f79d9a7f" providerId="LiveId" clId="{1AC6BEA9-AA71-47A3-8CEC-A9B9FD2B2376}" dt="2024-07-07T19:17:54.805" v="566" actId="478"/>
          <ac:picMkLst>
            <pc:docMk/>
            <pc:sldMk cId="2710424338" sldId="272"/>
            <ac:picMk id="6" creationId="{19FCF539-A90E-9889-0885-0E5201010580}"/>
          </ac:picMkLst>
        </pc:picChg>
        <pc:picChg chg="add mod">
          <ac:chgData name="Rafael Giaretta" userId="e78eb267f79d9a7f" providerId="LiveId" clId="{1AC6BEA9-AA71-47A3-8CEC-A9B9FD2B2376}" dt="2024-07-07T19:17:58.365" v="569" actId="962"/>
          <ac:picMkLst>
            <pc:docMk/>
            <pc:sldMk cId="2710424338" sldId="272"/>
            <ac:picMk id="10" creationId="{43C2740A-EC03-3CBC-98C2-3C2EF2C7AF25}"/>
          </ac:picMkLst>
        </pc:picChg>
        <pc:picChg chg="del">
          <ac:chgData name="Rafael Giaretta" userId="e78eb267f79d9a7f" providerId="LiveId" clId="{1AC6BEA9-AA71-47A3-8CEC-A9B9FD2B2376}" dt="2024-07-07T19:16:36.421" v="562" actId="478"/>
          <ac:picMkLst>
            <pc:docMk/>
            <pc:sldMk cId="2710424338" sldId="272"/>
            <ac:picMk id="22" creationId="{1E757E9D-81CE-900D-AFF2-FECD4B4CA757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3616007083" sldId="272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3616007083" sldId="272"/>
            <ac:spMk id="2" creationId="{05B82180-11D8-FC60-405D-392E1712089C}"/>
          </ac:spMkLst>
        </pc:spChg>
        <pc:spChg chg="add del mod">
          <ac:chgData name="Rafael Giaretta" userId="e78eb267f79d9a7f" providerId="LiveId" clId="{1AC6BEA9-AA71-47A3-8CEC-A9B9FD2B2376}" dt="2024-07-07T19:18:59.970" v="573"/>
          <ac:spMkLst>
            <pc:docMk/>
            <pc:sldMk cId="3616007083" sldId="272"/>
            <ac:spMk id="4" creationId="{9632E166-1E8B-7A8F-98B4-DC2B048F10D3}"/>
          </ac:spMkLst>
        </pc:sp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3616007083" sldId="272"/>
            <ac:picMk id="6" creationId="{BE3FC55C-0857-5901-4AEF-100530571103}"/>
          </ac:picMkLst>
        </pc:picChg>
        <pc:picChg chg="del">
          <ac:chgData name="Rafael Giaretta" userId="e78eb267f79d9a7f" providerId="LiveId" clId="{1AC6BEA9-AA71-47A3-8CEC-A9B9FD2B2376}" dt="2024-07-07T19:18:58.606" v="572" actId="478"/>
          <ac:picMkLst>
            <pc:docMk/>
            <pc:sldMk cId="3616007083" sldId="272"/>
            <ac:picMk id="22" creationId="{1E757E9D-81CE-900D-AFF2-FECD4B4CA757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891779317" sldId="273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891779317" sldId="273"/>
            <ac:spMk id="2" creationId="{05B82180-11D8-FC60-405D-392E1712089C}"/>
          </ac:spMkLst>
        </pc:spChg>
        <pc:spChg chg="add del mod">
          <ac:chgData name="Rafael Giaretta" userId="e78eb267f79d9a7f" providerId="LiveId" clId="{1AC6BEA9-AA71-47A3-8CEC-A9B9FD2B2376}" dt="2024-07-07T19:22:20.089" v="584"/>
          <ac:spMkLst>
            <pc:docMk/>
            <pc:sldMk cId="891779317" sldId="273"/>
            <ac:spMk id="4" creationId="{B4E05D9C-8640-F1CF-702C-BCF724F22B39}"/>
          </ac:spMkLst>
        </pc:spChg>
        <pc:picChg chg="del">
          <ac:chgData name="Rafael Giaretta" userId="e78eb267f79d9a7f" providerId="LiveId" clId="{1AC6BEA9-AA71-47A3-8CEC-A9B9FD2B2376}" dt="2024-07-07T19:22:18.733" v="583" actId="478"/>
          <ac:picMkLst>
            <pc:docMk/>
            <pc:sldMk cId="891779317" sldId="273"/>
            <ac:picMk id="6" creationId="{BE3FC55C-0857-5901-4AEF-100530571103}"/>
          </ac:picMkLst>
        </pc:pic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891779317" sldId="273"/>
            <ac:picMk id="7" creationId="{A2B66717-2F78-800A-1FD5-56EAF19A95E5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566575860" sldId="274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566575860" sldId="274"/>
            <ac:spMk id="2" creationId="{05B82180-11D8-FC60-405D-392E1712089C}"/>
          </ac:spMkLst>
        </pc:spChg>
        <pc:spChg chg="add del mod">
          <ac:chgData name="Rafael Giaretta" userId="e78eb267f79d9a7f" providerId="LiveId" clId="{1AC6BEA9-AA71-47A3-8CEC-A9B9FD2B2376}" dt="2024-07-07T19:21:37.314" v="579"/>
          <ac:spMkLst>
            <pc:docMk/>
            <pc:sldMk cId="566575860" sldId="274"/>
            <ac:spMk id="4" creationId="{C212A76C-656A-429D-19DD-52A3E38F066D}"/>
          </ac:spMkLst>
        </pc:spChg>
        <pc:spChg chg="add del mod">
          <ac:chgData name="Rafael Giaretta" userId="e78eb267f79d9a7f" providerId="LiveId" clId="{1AC6BEA9-AA71-47A3-8CEC-A9B9FD2B2376}" dt="2024-07-07T19:24:16.542" v="587"/>
          <ac:spMkLst>
            <pc:docMk/>
            <pc:sldMk cId="566575860" sldId="274"/>
            <ac:spMk id="9" creationId="{63BA843D-74FD-BCC5-EC69-1669B6242B4A}"/>
          </ac:spMkLst>
        </pc:spChg>
        <pc:picChg chg="del">
          <ac:chgData name="Rafael Giaretta" userId="e78eb267f79d9a7f" providerId="LiveId" clId="{1AC6BEA9-AA71-47A3-8CEC-A9B9FD2B2376}" dt="2024-07-07T19:21:35.592" v="578" actId="478"/>
          <ac:picMkLst>
            <pc:docMk/>
            <pc:sldMk cId="566575860" sldId="274"/>
            <ac:picMk id="6" creationId="{BE3FC55C-0857-5901-4AEF-100530571103}"/>
          </ac:picMkLst>
        </pc:picChg>
        <pc:picChg chg="add del mod">
          <ac:chgData name="Rafael Giaretta" userId="e78eb267f79d9a7f" providerId="LiveId" clId="{1AC6BEA9-AA71-47A3-8CEC-A9B9FD2B2376}" dt="2024-07-07T19:21:45.797" v="582" actId="478"/>
          <ac:picMkLst>
            <pc:docMk/>
            <pc:sldMk cId="566575860" sldId="274"/>
            <ac:picMk id="7" creationId="{B687654C-7189-D914-B41E-BD630E6F60ED}"/>
          </ac:picMkLst>
        </pc:pic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566575860" sldId="274"/>
            <ac:picMk id="11" creationId="{5F99E415-3F2C-C610-1330-176A4174D95A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2304840394" sldId="275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2304840394" sldId="275"/>
            <ac:spMk id="2" creationId="{05B82180-11D8-FC60-405D-392E1712089C}"/>
          </ac:spMkLst>
        </pc:spChg>
        <pc:spChg chg="add del mod">
          <ac:chgData name="Rafael Giaretta" userId="e78eb267f79d9a7f" providerId="LiveId" clId="{1AC6BEA9-AA71-47A3-8CEC-A9B9FD2B2376}" dt="2024-07-07T19:26:09.471" v="592"/>
          <ac:spMkLst>
            <pc:docMk/>
            <pc:sldMk cId="2304840394" sldId="275"/>
            <ac:spMk id="4" creationId="{B5039607-7381-7BF5-E667-33CE683B3654}"/>
          </ac:spMkLst>
        </pc:sp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2304840394" sldId="275"/>
            <ac:picMk id="6" creationId="{875AB2B4-E93A-8FFD-3EBF-19DBFD2360F5}"/>
          </ac:picMkLst>
        </pc:picChg>
        <pc:picChg chg="del">
          <ac:chgData name="Rafael Giaretta" userId="e78eb267f79d9a7f" providerId="LiveId" clId="{1AC6BEA9-AA71-47A3-8CEC-A9B9FD2B2376}" dt="2024-07-07T19:26:05.567" v="591" actId="478"/>
          <ac:picMkLst>
            <pc:docMk/>
            <pc:sldMk cId="2304840394" sldId="275"/>
            <ac:picMk id="11" creationId="{5F99E415-3F2C-C610-1330-176A4174D95A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1280210236" sldId="276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280210236" sldId="276"/>
            <ac:spMk id="2" creationId="{05B82180-11D8-FC60-405D-392E1712089C}"/>
          </ac:spMkLst>
        </pc:spChg>
        <pc:spChg chg="add del mod">
          <ac:chgData name="Rafael Giaretta" userId="e78eb267f79d9a7f" providerId="LiveId" clId="{1AC6BEA9-AA71-47A3-8CEC-A9B9FD2B2376}" dt="2024-07-07T19:29:30.786" v="596"/>
          <ac:spMkLst>
            <pc:docMk/>
            <pc:sldMk cId="1280210236" sldId="276"/>
            <ac:spMk id="4" creationId="{341AFE86-24C2-729F-64C5-1F3FC173B983}"/>
          </ac:spMkLst>
        </pc:spChg>
        <pc:picChg chg="del">
          <ac:chgData name="Rafael Giaretta" userId="e78eb267f79d9a7f" providerId="LiveId" clId="{1AC6BEA9-AA71-47A3-8CEC-A9B9FD2B2376}" dt="2024-07-07T19:29:27.735" v="595" actId="478"/>
          <ac:picMkLst>
            <pc:docMk/>
            <pc:sldMk cId="1280210236" sldId="276"/>
            <ac:picMk id="6" creationId="{875AB2B4-E93A-8FFD-3EBF-19DBFD2360F5}"/>
          </ac:picMkLst>
        </pc:pic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1280210236" sldId="276"/>
            <ac:picMk id="7" creationId="{266E0FD5-5869-C90E-B313-80D649B4FD8B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1619826738" sldId="277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619826738" sldId="277"/>
            <ac:spMk id="2" creationId="{05B82180-11D8-FC60-405D-392E1712089C}"/>
          </ac:spMkLst>
        </pc:spChg>
        <pc:spChg chg="add del mod">
          <ac:chgData name="Rafael Giaretta" userId="e78eb267f79d9a7f" providerId="LiveId" clId="{1AC6BEA9-AA71-47A3-8CEC-A9B9FD2B2376}" dt="2024-07-07T19:30:13.838" v="601"/>
          <ac:spMkLst>
            <pc:docMk/>
            <pc:sldMk cId="1619826738" sldId="277"/>
            <ac:spMk id="4" creationId="{AA68B619-36D4-7D5D-2AD4-F07CAA126055}"/>
          </ac:spMkLst>
        </pc:sp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1619826738" sldId="277"/>
            <ac:picMk id="6" creationId="{ABE91207-F736-4A19-1C4E-1CC601E496E0}"/>
          </ac:picMkLst>
        </pc:picChg>
        <pc:picChg chg="del">
          <ac:chgData name="Rafael Giaretta" userId="e78eb267f79d9a7f" providerId="LiveId" clId="{1AC6BEA9-AA71-47A3-8CEC-A9B9FD2B2376}" dt="2024-07-07T19:30:12.356" v="600" actId="478"/>
          <ac:picMkLst>
            <pc:docMk/>
            <pc:sldMk cId="1619826738" sldId="277"/>
            <ac:picMk id="7" creationId="{266E0FD5-5869-C90E-B313-80D649B4FD8B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170668203" sldId="278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70668203" sldId="278"/>
            <ac:spMk id="2" creationId="{05B82180-11D8-FC60-405D-392E1712089C}"/>
          </ac:spMkLst>
        </pc:spChg>
        <pc:spChg chg="add mod">
          <ac:chgData name="Rafael Giaretta" userId="e78eb267f79d9a7f" providerId="LiveId" clId="{1AC6BEA9-AA71-47A3-8CEC-A9B9FD2B2376}" dt="2024-07-10T03:56:04.635" v="6507"/>
          <ac:spMkLst>
            <pc:docMk/>
            <pc:sldMk cId="170668203" sldId="278"/>
            <ac:spMk id="4" creationId="{89A9EF36-D27C-9EC2-6C0A-6651B486B5D3}"/>
          </ac:spMkLst>
        </pc:spChg>
        <pc:picChg chg="del">
          <ac:chgData name="Rafael Giaretta" userId="e78eb267f79d9a7f" providerId="LiveId" clId="{1AC6BEA9-AA71-47A3-8CEC-A9B9FD2B2376}" dt="2024-07-07T19:32:46.871" v="604" actId="478"/>
          <ac:picMkLst>
            <pc:docMk/>
            <pc:sldMk cId="170668203" sldId="278"/>
            <ac:picMk id="6" creationId="{ABE91207-F736-4A19-1C4E-1CC601E496E0}"/>
          </ac:picMkLst>
        </pc:picChg>
        <pc:picChg chg="add mod">
          <ac:chgData name="Rafael Giaretta" userId="e78eb267f79d9a7f" providerId="LiveId" clId="{1AC6BEA9-AA71-47A3-8CEC-A9B9FD2B2376}" dt="2024-07-07T19:35:04.131" v="804" actId="1076"/>
          <ac:picMkLst>
            <pc:docMk/>
            <pc:sldMk cId="170668203" sldId="278"/>
            <ac:picMk id="3074" creationId="{7FB70521-CF80-428D-CF4A-30CD0AB292D1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503836406" sldId="279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503836406" sldId="279"/>
            <ac:spMk id="2" creationId="{05B82180-11D8-FC60-405D-392E1712089C}"/>
          </ac:spMkLst>
        </pc:spChg>
        <pc:spChg chg="del mod">
          <ac:chgData name="Rafael Giaretta" userId="e78eb267f79d9a7f" providerId="LiveId" clId="{1AC6BEA9-AA71-47A3-8CEC-A9B9FD2B2376}" dt="2024-07-07T19:41:58.804" v="959"/>
          <ac:spMkLst>
            <pc:docMk/>
            <pc:sldMk cId="503836406" sldId="279"/>
            <ac:spMk id="4" creationId="{89A9EF36-D27C-9EC2-6C0A-6651B486B5D3}"/>
          </ac:spMkLst>
        </pc:sp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503836406" sldId="279"/>
            <ac:picMk id="5" creationId="{2C6224FE-D7CB-E20A-F603-F417E98E7A0D}"/>
          </ac:picMkLst>
        </pc:picChg>
        <pc:picChg chg="del">
          <ac:chgData name="Rafael Giaretta" userId="e78eb267f79d9a7f" providerId="LiveId" clId="{1AC6BEA9-AA71-47A3-8CEC-A9B9FD2B2376}" dt="2024-07-07T19:40:45.127" v="957" actId="478"/>
          <ac:picMkLst>
            <pc:docMk/>
            <pc:sldMk cId="503836406" sldId="279"/>
            <ac:picMk id="3074" creationId="{7FB70521-CF80-428D-CF4A-30CD0AB292D1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1280390732" sldId="280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280390732" sldId="280"/>
            <ac:spMk id="2" creationId="{05B82180-11D8-FC60-405D-392E1712089C}"/>
          </ac:spMkLst>
        </pc:spChg>
        <pc:spChg chg="add del mod">
          <ac:chgData name="Rafael Giaretta" userId="e78eb267f79d9a7f" providerId="LiveId" clId="{1AC6BEA9-AA71-47A3-8CEC-A9B9FD2B2376}" dt="2024-07-07T19:43:38.384" v="965"/>
          <ac:spMkLst>
            <pc:docMk/>
            <pc:sldMk cId="1280390732" sldId="280"/>
            <ac:spMk id="4" creationId="{CA74E903-A0C0-C2F4-B12C-0BEBB288AE4B}"/>
          </ac:spMkLst>
        </pc:spChg>
        <pc:picChg chg="del mod">
          <ac:chgData name="Rafael Giaretta" userId="e78eb267f79d9a7f" providerId="LiveId" clId="{1AC6BEA9-AA71-47A3-8CEC-A9B9FD2B2376}" dt="2024-07-07T19:42:12.806" v="964" actId="478"/>
          <ac:picMkLst>
            <pc:docMk/>
            <pc:sldMk cId="1280390732" sldId="280"/>
            <ac:picMk id="5" creationId="{2C6224FE-D7CB-E20A-F603-F417E98E7A0D}"/>
          </ac:picMkLst>
        </pc:picChg>
        <pc:picChg chg="add mod">
          <ac:chgData name="Rafael Giaretta" userId="e78eb267f79d9a7f" providerId="LiveId" clId="{1AC6BEA9-AA71-47A3-8CEC-A9B9FD2B2376}" dt="2024-07-10T03:56:04.635" v="6507"/>
          <ac:picMkLst>
            <pc:docMk/>
            <pc:sldMk cId="1280390732" sldId="280"/>
            <ac:picMk id="7" creationId="{CFC9462D-8047-1D51-79B2-71B974C6CCA8}"/>
          </ac:picMkLst>
        </pc:picChg>
      </pc:sldChg>
      <pc:sldChg chg="addSp delSp modSp add mod">
        <pc:chgData name="Rafael Giaretta" userId="e78eb267f79d9a7f" providerId="LiveId" clId="{1AC6BEA9-AA71-47A3-8CEC-A9B9FD2B2376}" dt="2024-07-10T03:56:04.635" v="6507"/>
        <pc:sldMkLst>
          <pc:docMk/>
          <pc:sldMk cId="2638470690" sldId="281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2638470690" sldId="281"/>
            <ac:spMk id="2" creationId="{05B82180-11D8-FC60-405D-392E1712089C}"/>
          </ac:spMkLst>
        </pc:spChg>
        <pc:spChg chg="add mod">
          <ac:chgData name="Rafael Giaretta" userId="e78eb267f79d9a7f" providerId="LiveId" clId="{1AC6BEA9-AA71-47A3-8CEC-A9B9FD2B2376}" dt="2024-07-10T03:56:04.635" v="6507"/>
          <ac:spMkLst>
            <pc:docMk/>
            <pc:sldMk cId="2638470690" sldId="281"/>
            <ac:spMk id="4" creationId="{297F9D40-BA30-F0FC-4CE2-9727CFBAE70A}"/>
          </ac:spMkLst>
        </pc:spChg>
        <pc:picChg chg="del">
          <ac:chgData name="Rafael Giaretta" userId="e78eb267f79d9a7f" providerId="LiveId" clId="{1AC6BEA9-AA71-47A3-8CEC-A9B9FD2B2376}" dt="2024-07-07T19:44:14.688" v="969" actId="478"/>
          <ac:picMkLst>
            <pc:docMk/>
            <pc:sldMk cId="2638470690" sldId="281"/>
            <ac:picMk id="7" creationId="{CFC9462D-8047-1D51-79B2-71B974C6CCA8}"/>
          </ac:picMkLst>
        </pc:picChg>
      </pc:sldChg>
      <pc:sldChg chg="modSp add mod">
        <pc:chgData name="Rafael Giaretta" userId="e78eb267f79d9a7f" providerId="LiveId" clId="{1AC6BEA9-AA71-47A3-8CEC-A9B9FD2B2376}" dt="2024-07-10T03:56:04.635" v="6507"/>
        <pc:sldMkLst>
          <pc:docMk/>
          <pc:sldMk cId="4096276967" sldId="282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4096276967" sldId="282"/>
            <ac:spMk id="2" creationId="{05B82180-11D8-FC60-405D-392E1712089C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4096276967" sldId="282"/>
            <ac:spMk id="4" creationId="{297F9D40-BA30-F0FC-4CE2-9727CFBAE70A}"/>
          </ac:spMkLst>
        </pc:spChg>
      </pc:sldChg>
      <pc:sldChg chg="addSp delSp modSp new mod">
        <pc:chgData name="Rafael Giaretta" userId="e78eb267f79d9a7f" providerId="LiveId" clId="{1AC6BEA9-AA71-47A3-8CEC-A9B9FD2B2376}" dt="2024-07-10T03:56:04.635" v="6507"/>
        <pc:sldMkLst>
          <pc:docMk/>
          <pc:sldMk cId="3766213794" sldId="283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3766213794" sldId="283"/>
            <ac:spMk id="2" creationId="{9497CF42-6F59-A2B8-8A4E-6D3B091F22FB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3766213794" sldId="283"/>
            <ac:spMk id="3" creationId="{0D872FCC-0C7D-D860-67B5-F57A203506E0}"/>
          </ac:spMkLst>
        </pc:spChg>
        <pc:picChg chg="add del mod">
          <ac:chgData name="Rafael Giaretta" userId="e78eb267f79d9a7f" providerId="LiveId" clId="{1AC6BEA9-AA71-47A3-8CEC-A9B9FD2B2376}" dt="2024-07-07T19:53:06.654" v="2041" actId="478"/>
          <ac:picMkLst>
            <pc:docMk/>
            <pc:sldMk cId="3766213794" sldId="283"/>
            <ac:picMk id="5" creationId="{DC67E517-4A1C-8DCC-88E5-7746ACE8C761}"/>
          </ac:picMkLst>
        </pc:picChg>
        <pc:picChg chg="add del mod">
          <ac:chgData name="Rafael Giaretta" userId="e78eb267f79d9a7f" providerId="LiveId" clId="{1AC6BEA9-AA71-47A3-8CEC-A9B9FD2B2376}" dt="2024-07-07T19:53:21.560" v="2044" actId="478"/>
          <ac:picMkLst>
            <pc:docMk/>
            <pc:sldMk cId="3766213794" sldId="283"/>
            <ac:picMk id="7" creationId="{4F40B4C2-62D7-F1FA-3B1F-6A1718112053}"/>
          </ac:picMkLst>
        </pc:picChg>
      </pc:sldChg>
      <pc:sldChg chg="modSp new mod">
        <pc:chgData name="Rafael Giaretta" userId="e78eb267f79d9a7f" providerId="LiveId" clId="{1AC6BEA9-AA71-47A3-8CEC-A9B9FD2B2376}" dt="2024-07-10T03:56:04.635" v="6507"/>
        <pc:sldMkLst>
          <pc:docMk/>
          <pc:sldMk cId="3278628447" sldId="284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3278628447" sldId="284"/>
            <ac:spMk id="2" creationId="{7ADF9ED4-C358-AB33-DEBD-8ABBD7E0CE7D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3278628447" sldId="284"/>
            <ac:spMk id="3" creationId="{3B98BA9B-B3BE-DAB5-6F39-FEB743832FA3}"/>
          </ac:spMkLst>
        </pc:spChg>
      </pc:sldChg>
      <pc:sldChg chg="modSp add mod">
        <pc:chgData name="Rafael Giaretta" userId="e78eb267f79d9a7f" providerId="LiveId" clId="{1AC6BEA9-AA71-47A3-8CEC-A9B9FD2B2376}" dt="2024-07-10T03:56:04.635" v="6507"/>
        <pc:sldMkLst>
          <pc:docMk/>
          <pc:sldMk cId="153841895" sldId="285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53841895" sldId="285"/>
            <ac:spMk id="2" creationId="{7ADF9ED4-C358-AB33-DEBD-8ABBD7E0CE7D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53841895" sldId="285"/>
            <ac:spMk id="3" creationId="{3B98BA9B-B3BE-DAB5-6F39-FEB743832FA3}"/>
          </ac:spMkLst>
        </pc:spChg>
      </pc:sldChg>
      <pc:sldChg chg="modSp new mod">
        <pc:chgData name="Rafael Giaretta" userId="e78eb267f79d9a7f" providerId="LiveId" clId="{1AC6BEA9-AA71-47A3-8CEC-A9B9FD2B2376}" dt="2024-07-10T03:56:04.635" v="6507"/>
        <pc:sldMkLst>
          <pc:docMk/>
          <pc:sldMk cId="593313446" sldId="286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593313446" sldId="286"/>
            <ac:spMk id="2" creationId="{DAE4A978-608E-80A0-9B66-B0AFF0001601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593313446" sldId="286"/>
            <ac:spMk id="3" creationId="{A4D6C0D3-82B5-62E8-D394-FAD652EFFFB2}"/>
          </ac:spMkLst>
        </pc:spChg>
      </pc:sldChg>
      <pc:sldChg chg="modSp new mod">
        <pc:chgData name="Rafael Giaretta" userId="e78eb267f79d9a7f" providerId="LiveId" clId="{1AC6BEA9-AA71-47A3-8CEC-A9B9FD2B2376}" dt="2024-07-10T03:56:04.635" v="6507"/>
        <pc:sldMkLst>
          <pc:docMk/>
          <pc:sldMk cId="1579869673" sldId="287"/>
        </pc:sldMkLst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579869673" sldId="287"/>
            <ac:spMk id="2" creationId="{9F184767-68CA-E696-CD6C-71C6C9E21859}"/>
          </ac:spMkLst>
        </pc:spChg>
        <pc:spChg chg="mod">
          <ac:chgData name="Rafael Giaretta" userId="e78eb267f79d9a7f" providerId="LiveId" clId="{1AC6BEA9-AA71-47A3-8CEC-A9B9FD2B2376}" dt="2024-07-10T03:56:04.635" v="6507"/>
          <ac:spMkLst>
            <pc:docMk/>
            <pc:sldMk cId="1579869673" sldId="287"/>
            <ac:spMk id="3" creationId="{55AA75EE-6A46-61EB-5175-0DE5AA41C7C8}"/>
          </ac:spMkLst>
        </pc:spChg>
      </pc:sldChg>
      <pc:sldChg chg="addSp delSp modSp new mod setBg delDesignElem">
        <pc:chgData name="Rafael Giaretta" userId="e78eb267f79d9a7f" providerId="LiveId" clId="{1AC6BEA9-AA71-47A3-8CEC-A9B9FD2B2376}" dt="2024-07-10T03:55:07.567" v="6448"/>
        <pc:sldMkLst>
          <pc:docMk/>
          <pc:sldMk cId="64114861" sldId="288"/>
        </pc:sldMkLst>
        <pc:spChg chg="mod">
          <ac:chgData name="Rafael Giaretta" userId="e78eb267f79d9a7f" providerId="LiveId" clId="{1AC6BEA9-AA71-47A3-8CEC-A9B9FD2B2376}" dt="2024-07-10T00:42:29.336" v="3224" actId="26606"/>
          <ac:spMkLst>
            <pc:docMk/>
            <pc:sldMk cId="64114861" sldId="288"/>
            <ac:spMk id="2" creationId="{64F9B762-91B6-AADA-066F-A85F499F7A61}"/>
          </ac:spMkLst>
        </pc:spChg>
        <pc:spChg chg="mod">
          <ac:chgData name="Rafael Giaretta" userId="e78eb267f79d9a7f" providerId="LiveId" clId="{1AC6BEA9-AA71-47A3-8CEC-A9B9FD2B2376}" dt="2024-07-10T00:42:29.336" v="3224" actId="26606"/>
          <ac:spMkLst>
            <pc:docMk/>
            <pc:sldMk cId="64114861" sldId="288"/>
            <ac:spMk id="3" creationId="{F0740922-B331-0403-8ADE-43EAC4982CAC}"/>
          </ac:spMkLst>
        </pc:spChg>
        <pc:spChg chg="add del mod">
          <ac:chgData name="Rafael Giaretta" userId="e78eb267f79d9a7f" providerId="LiveId" clId="{1AC6BEA9-AA71-47A3-8CEC-A9B9FD2B2376}" dt="2024-07-10T00:45:58.251" v="3405"/>
          <ac:spMkLst>
            <pc:docMk/>
            <pc:sldMk cId="64114861" sldId="288"/>
            <ac:spMk id="4" creationId="{E0AFF19A-46F5-52DC-A137-05996E888889}"/>
          </ac:spMkLst>
        </pc:spChg>
        <pc:spChg chg="add del mod">
          <ac:chgData name="Rafael Giaretta" userId="e78eb267f79d9a7f" providerId="LiveId" clId="{1AC6BEA9-AA71-47A3-8CEC-A9B9FD2B2376}" dt="2024-07-10T00:43:16.748" v="3293"/>
          <ac:spMkLst>
            <pc:docMk/>
            <pc:sldMk cId="64114861" sldId="288"/>
            <ac:spMk id="5" creationId="{4D85D11F-3442-4F12-2C61-B86CFAA1A938}"/>
          </ac:spMkLst>
        </pc:spChg>
        <pc:spChg chg="add mod">
          <ac:chgData name="Rafael Giaretta" userId="e78eb267f79d9a7f" providerId="LiveId" clId="{1AC6BEA9-AA71-47A3-8CEC-A9B9FD2B2376}" dt="2024-07-10T00:45:39.679" v="3401" actId="14100"/>
          <ac:spMkLst>
            <pc:docMk/>
            <pc:sldMk cId="64114861" sldId="288"/>
            <ac:spMk id="6" creationId="{04EF30C0-6E31-74F5-748B-E0C9739DC9CF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64114861" sldId="288"/>
            <ac:spMk id="1031" creationId="{F13C74B1-5B17-4795-BED0-7140497B445A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64114861" sldId="288"/>
            <ac:spMk id="1033" creationId="{D4974D33-8DC5-464E-8C6D-BE58F0669C17}"/>
          </ac:spMkLst>
        </pc:spChg>
        <pc:picChg chg="add mod">
          <ac:chgData name="Rafael Giaretta" userId="e78eb267f79d9a7f" providerId="LiveId" clId="{1AC6BEA9-AA71-47A3-8CEC-A9B9FD2B2376}" dt="2024-07-10T00:42:29.336" v="3224" actId="26606"/>
          <ac:picMkLst>
            <pc:docMk/>
            <pc:sldMk cId="64114861" sldId="288"/>
            <ac:picMk id="1026" creationId="{0CE04E39-B8C0-8FE4-B98D-585B14EC1741}"/>
          </ac:picMkLst>
        </pc:picChg>
      </pc:sldChg>
      <pc:sldChg chg="delSp modSp add mod delDesignElem">
        <pc:chgData name="Rafael Giaretta" userId="e78eb267f79d9a7f" providerId="LiveId" clId="{1AC6BEA9-AA71-47A3-8CEC-A9B9FD2B2376}" dt="2024-07-10T03:55:07.567" v="6448"/>
        <pc:sldMkLst>
          <pc:docMk/>
          <pc:sldMk cId="1943234229" sldId="289"/>
        </pc:sldMkLst>
        <pc:spChg chg="mod">
          <ac:chgData name="Rafael Giaretta" userId="e78eb267f79d9a7f" providerId="LiveId" clId="{1AC6BEA9-AA71-47A3-8CEC-A9B9FD2B2376}" dt="2024-07-10T02:22:04.542" v="4385" actId="1076"/>
          <ac:spMkLst>
            <pc:docMk/>
            <pc:sldMk cId="1943234229" sldId="289"/>
            <ac:spMk id="2" creationId="{64F9B762-91B6-AADA-066F-A85F499F7A61}"/>
          </ac:spMkLst>
        </pc:spChg>
        <pc:spChg chg="mod">
          <ac:chgData name="Rafael Giaretta" userId="e78eb267f79d9a7f" providerId="LiveId" clId="{1AC6BEA9-AA71-47A3-8CEC-A9B9FD2B2376}" dt="2024-07-10T00:47:25.155" v="3413" actId="1035"/>
          <ac:spMkLst>
            <pc:docMk/>
            <pc:sldMk cId="1943234229" sldId="289"/>
            <ac:spMk id="4" creationId="{E0AFF19A-46F5-52DC-A137-05996E888889}"/>
          </ac:spMkLst>
        </pc:spChg>
        <pc:spChg chg="del mod">
          <ac:chgData name="Rafael Giaretta" userId="e78eb267f79d9a7f" providerId="LiveId" clId="{1AC6BEA9-AA71-47A3-8CEC-A9B9FD2B2376}" dt="2024-07-10T00:46:21.805" v="3408"/>
          <ac:spMkLst>
            <pc:docMk/>
            <pc:sldMk cId="1943234229" sldId="289"/>
            <ac:spMk id="6" creationId="{04EF30C0-6E31-74F5-748B-E0C9739DC9CF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943234229" sldId="289"/>
            <ac:spMk id="1031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943234229" sldId="289"/>
            <ac:spMk id="1033" creationId="{D4974D33-8DC5-464E-8C6D-BE58F0669C17}"/>
          </ac:spMkLst>
        </pc:spChg>
      </pc:sldChg>
      <pc:sldChg chg="addSp delSp modSp add mod delDesignElem">
        <pc:chgData name="Rafael Giaretta" userId="e78eb267f79d9a7f" providerId="LiveId" clId="{1AC6BEA9-AA71-47A3-8CEC-A9B9FD2B2376}" dt="2024-07-10T03:55:07.567" v="6448"/>
        <pc:sldMkLst>
          <pc:docMk/>
          <pc:sldMk cId="372310113" sldId="290"/>
        </pc:sldMkLst>
        <pc:spChg chg="del">
          <ac:chgData name="Rafael Giaretta" userId="e78eb267f79d9a7f" providerId="LiveId" clId="{1AC6BEA9-AA71-47A3-8CEC-A9B9FD2B2376}" dt="2024-07-10T00:47:38.058" v="3415" actId="478"/>
          <ac:spMkLst>
            <pc:docMk/>
            <pc:sldMk cId="372310113" sldId="290"/>
            <ac:spMk id="4" creationId="{E0AFF19A-46F5-52DC-A137-05996E888889}"/>
          </ac:spMkLst>
        </pc:spChg>
        <pc:spChg chg="add mod">
          <ac:chgData name="Rafael Giaretta" userId="e78eb267f79d9a7f" providerId="LiveId" clId="{1AC6BEA9-AA71-47A3-8CEC-A9B9FD2B2376}" dt="2024-07-10T00:48:31.291" v="3495" actId="20577"/>
          <ac:spMkLst>
            <pc:docMk/>
            <pc:sldMk cId="372310113" sldId="290"/>
            <ac:spMk id="5" creationId="{881BD471-E274-2959-7D89-DE22992E24CB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72310113" sldId="290"/>
            <ac:spMk id="1031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72310113" sldId="290"/>
            <ac:spMk id="1033" creationId="{D4974D33-8DC5-464E-8C6D-BE58F0669C17}"/>
          </ac:spMkLst>
        </pc:spChg>
      </pc:sldChg>
      <pc:sldChg chg="modSp new del mod">
        <pc:chgData name="Rafael Giaretta" userId="e78eb267f79d9a7f" providerId="LiveId" clId="{1AC6BEA9-AA71-47A3-8CEC-A9B9FD2B2376}" dt="2024-07-10T01:04:40.677" v="3904" actId="47"/>
        <pc:sldMkLst>
          <pc:docMk/>
          <pc:sldMk cId="351452884" sldId="291"/>
        </pc:sldMkLst>
        <pc:spChg chg="mod">
          <ac:chgData name="Rafael Giaretta" userId="e78eb267f79d9a7f" providerId="LiveId" clId="{1AC6BEA9-AA71-47A3-8CEC-A9B9FD2B2376}" dt="2024-07-10T00:49:28.662" v="3498" actId="20577"/>
          <ac:spMkLst>
            <pc:docMk/>
            <pc:sldMk cId="351452884" sldId="291"/>
            <ac:spMk id="2" creationId="{9DCFF89A-325A-D145-817A-F6F5D9F6B2B3}"/>
          </ac:spMkLst>
        </pc:spChg>
      </pc:sldChg>
      <pc:sldChg chg="addSp delSp modSp add mod modClrScheme delDesignElem chgLayout">
        <pc:chgData name="Rafael Giaretta" userId="e78eb267f79d9a7f" providerId="LiveId" clId="{1AC6BEA9-AA71-47A3-8CEC-A9B9FD2B2376}" dt="2024-07-10T03:55:07.567" v="6448"/>
        <pc:sldMkLst>
          <pc:docMk/>
          <pc:sldMk cId="2003584619" sldId="292"/>
        </pc:sldMkLst>
        <pc:spChg chg="del mod ord">
          <ac:chgData name="Rafael Giaretta" userId="e78eb267f79d9a7f" providerId="LiveId" clId="{1AC6BEA9-AA71-47A3-8CEC-A9B9FD2B2376}" dt="2024-07-10T00:57:06.635" v="3681" actId="478"/>
          <ac:spMkLst>
            <pc:docMk/>
            <pc:sldMk cId="2003584619" sldId="292"/>
            <ac:spMk id="2" creationId="{64F9B762-91B6-AADA-066F-A85F499F7A61}"/>
          </ac:spMkLst>
        </pc:spChg>
        <pc:spChg chg="del mod ord">
          <ac:chgData name="Rafael Giaretta" userId="e78eb267f79d9a7f" providerId="LiveId" clId="{1AC6BEA9-AA71-47A3-8CEC-A9B9FD2B2376}" dt="2024-07-10T00:57:09.204" v="3682" actId="478"/>
          <ac:spMkLst>
            <pc:docMk/>
            <pc:sldMk cId="2003584619" sldId="292"/>
            <ac:spMk id="3" creationId="{F0740922-B331-0403-8ADE-43EAC4982CAC}"/>
          </ac:spMkLst>
        </pc:spChg>
        <pc:spChg chg="add del">
          <ac:chgData name="Rafael Giaretta" userId="e78eb267f79d9a7f" providerId="LiveId" clId="{1AC6BEA9-AA71-47A3-8CEC-A9B9FD2B2376}" dt="2024-07-10T00:53:48.860" v="3523" actId="478"/>
          <ac:spMkLst>
            <pc:docMk/>
            <pc:sldMk cId="2003584619" sldId="292"/>
            <ac:spMk id="5" creationId="{881BD471-E274-2959-7D89-DE22992E24CB}"/>
          </ac:spMkLst>
        </pc:spChg>
        <pc:spChg chg="add del mod">
          <ac:chgData name="Rafael Giaretta" userId="e78eb267f79d9a7f" providerId="LiveId" clId="{1AC6BEA9-AA71-47A3-8CEC-A9B9FD2B2376}" dt="2024-07-10T00:56:50.708" v="3676" actId="478"/>
          <ac:spMkLst>
            <pc:docMk/>
            <pc:sldMk cId="2003584619" sldId="292"/>
            <ac:spMk id="9" creationId="{E612376A-C470-6E75-1244-1CE0DA7A5C70}"/>
          </ac:spMkLst>
        </pc:spChg>
        <pc:spChg chg="add del mod">
          <ac:chgData name="Rafael Giaretta" userId="e78eb267f79d9a7f" providerId="LiveId" clId="{1AC6BEA9-AA71-47A3-8CEC-A9B9FD2B2376}" dt="2024-07-10T00:56:50.708" v="3676" actId="478"/>
          <ac:spMkLst>
            <pc:docMk/>
            <pc:sldMk cId="2003584619" sldId="292"/>
            <ac:spMk id="10" creationId="{BC383F42-F64C-EC0D-53A8-CDC7BF043B28}"/>
          </ac:spMkLst>
        </pc:spChg>
        <pc:spChg chg="add mod">
          <ac:chgData name="Rafael Giaretta" userId="e78eb267f79d9a7f" providerId="LiveId" clId="{1AC6BEA9-AA71-47A3-8CEC-A9B9FD2B2376}" dt="2024-07-10T01:00:26.473" v="3793" actId="20577"/>
          <ac:spMkLst>
            <pc:docMk/>
            <pc:sldMk cId="2003584619" sldId="292"/>
            <ac:spMk id="13" creationId="{0EFDCFE8-73EE-737B-B238-32ACAA822B7E}"/>
          </ac:spMkLst>
        </pc:spChg>
        <pc:spChg chg="add del mod">
          <ac:chgData name="Rafael Giaretta" userId="e78eb267f79d9a7f" providerId="LiveId" clId="{1AC6BEA9-AA71-47A3-8CEC-A9B9FD2B2376}" dt="2024-07-10T01:01:45.630" v="3825" actId="478"/>
          <ac:spMkLst>
            <pc:docMk/>
            <pc:sldMk cId="2003584619" sldId="292"/>
            <ac:spMk id="14" creationId="{AE67C7E7-6FA4-1004-E7BD-E7A147EE9FBE}"/>
          </ac:spMkLst>
        </pc:spChg>
        <pc:spChg chg="add mod">
          <ac:chgData name="Rafael Giaretta" userId="e78eb267f79d9a7f" providerId="LiveId" clId="{1AC6BEA9-AA71-47A3-8CEC-A9B9FD2B2376}" dt="2024-07-10T01:01:47.913" v="3826" actId="1076"/>
          <ac:spMkLst>
            <pc:docMk/>
            <pc:sldMk cId="2003584619" sldId="292"/>
            <ac:spMk id="15" creationId="{7F08345B-008B-2A20-D36E-0ACDEF3767CB}"/>
          </ac:spMkLst>
        </pc:spChg>
        <pc:spChg chg="add mod">
          <ac:chgData name="Rafael Giaretta" userId="e78eb267f79d9a7f" providerId="LiveId" clId="{1AC6BEA9-AA71-47A3-8CEC-A9B9FD2B2376}" dt="2024-07-10T01:03:54.792" v="3895" actId="1076"/>
          <ac:spMkLst>
            <pc:docMk/>
            <pc:sldMk cId="2003584619" sldId="292"/>
            <ac:spMk id="16" creationId="{8AEDC454-C924-6269-AB54-4C4E1D7457FD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2003584619" sldId="292"/>
            <ac:spMk id="17" creationId="{42A4FC2C-047E-45A5-965D-8E1E3BF09BC6}"/>
          </ac:spMkLst>
        </pc:spChg>
        <pc:spChg chg="add del mod">
          <ac:chgData name="Rafael Giaretta" userId="e78eb267f79d9a7f" providerId="LiveId" clId="{1AC6BEA9-AA71-47A3-8CEC-A9B9FD2B2376}" dt="2024-07-10T01:00:57.846" v="3804" actId="478"/>
          <ac:spMkLst>
            <pc:docMk/>
            <pc:sldMk cId="2003584619" sldId="292"/>
            <ac:spMk id="18" creationId="{E1DD854B-556E-8033-DC68-3D1CADEF6374}"/>
          </ac:spMkLst>
        </pc:spChg>
        <pc:spChg chg="add mod">
          <ac:chgData name="Rafael Giaretta" userId="e78eb267f79d9a7f" providerId="LiveId" clId="{1AC6BEA9-AA71-47A3-8CEC-A9B9FD2B2376}" dt="2024-07-10T01:03:54.792" v="3895" actId="1076"/>
          <ac:spMkLst>
            <pc:docMk/>
            <pc:sldMk cId="2003584619" sldId="292"/>
            <ac:spMk id="19" creationId="{BC53E46A-17B0-8503-167D-1D950E278573}"/>
          </ac:spMkLst>
        </pc:spChg>
        <pc:spChg chg="add mod">
          <ac:chgData name="Rafael Giaretta" userId="e78eb267f79d9a7f" providerId="LiveId" clId="{1AC6BEA9-AA71-47A3-8CEC-A9B9FD2B2376}" dt="2024-07-10T01:03:54.792" v="3895" actId="1076"/>
          <ac:spMkLst>
            <pc:docMk/>
            <pc:sldMk cId="2003584619" sldId="292"/>
            <ac:spMk id="20" creationId="{CEFF654C-5B6A-2E9F-C15A-04A7821FB3FB}"/>
          </ac:spMkLst>
        </pc:spChg>
        <pc:spChg chg="add mod">
          <ac:chgData name="Rafael Giaretta" userId="e78eb267f79d9a7f" providerId="LiveId" clId="{1AC6BEA9-AA71-47A3-8CEC-A9B9FD2B2376}" dt="2024-07-10T01:03:54.792" v="3895" actId="1076"/>
          <ac:spMkLst>
            <pc:docMk/>
            <pc:sldMk cId="2003584619" sldId="292"/>
            <ac:spMk id="21" creationId="{A91A508F-72D4-25E3-CE74-63D492EC9AA8}"/>
          </ac:spMkLst>
        </pc:spChg>
        <pc:spChg chg="add mod">
          <ac:chgData name="Rafael Giaretta" userId="e78eb267f79d9a7f" providerId="LiveId" clId="{1AC6BEA9-AA71-47A3-8CEC-A9B9FD2B2376}" dt="2024-07-10T01:03:54.792" v="3895" actId="1076"/>
          <ac:spMkLst>
            <pc:docMk/>
            <pc:sldMk cId="2003584619" sldId="292"/>
            <ac:spMk id="22" creationId="{AC3EC714-4BF8-606F-2225-5CAE5BFE1714}"/>
          </ac:spMkLst>
        </pc:spChg>
        <pc:spChg chg="add mod">
          <ac:chgData name="Rafael Giaretta" userId="e78eb267f79d9a7f" providerId="LiveId" clId="{1AC6BEA9-AA71-47A3-8CEC-A9B9FD2B2376}" dt="2024-07-10T01:03:54.792" v="3895" actId="1076"/>
          <ac:spMkLst>
            <pc:docMk/>
            <pc:sldMk cId="2003584619" sldId="292"/>
            <ac:spMk id="23" creationId="{A373DE13-283A-9D1D-6F61-61753CF16F18}"/>
          </ac:spMkLst>
        </pc:spChg>
        <pc:spChg chg="add mod">
          <ac:chgData name="Rafael Giaretta" userId="e78eb267f79d9a7f" providerId="LiveId" clId="{1AC6BEA9-AA71-47A3-8CEC-A9B9FD2B2376}" dt="2024-07-10T01:03:54.792" v="3895" actId="1076"/>
          <ac:spMkLst>
            <pc:docMk/>
            <pc:sldMk cId="2003584619" sldId="292"/>
            <ac:spMk id="24" creationId="{665F2E8E-91D4-EFF0-D83B-77523796A227}"/>
          </ac:spMkLst>
        </pc:spChg>
        <pc:spChg chg="add mod">
          <ac:chgData name="Rafael Giaretta" userId="e78eb267f79d9a7f" providerId="LiveId" clId="{1AC6BEA9-AA71-47A3-8CEC-A9B9FD2B2376}" dt="2024-07-10T01:03:54.792" v="3895" actId="1076"/>
          <ac:spMkLst>
            <pc:docMk/>
            <pc:sldMk cId="2003584619" sldId="292"/>
            <ac:spMk id="25" creationId="{FFBA2686-B85E-51B0-371F-7F34F48385B4}"/>
          </ac:spMkLst>
        </pc:spChg>
        <pc:spChg chg="add del mod">
          <ac:chgData name="Rafael Giaretta" userId="e78eb267f79d9a7f" providerId="LiveId" clId="{1AC6BEA9-AA71-47A3-8CEC-A9B9FD2B2376}" dt="2024-07-10T01:04:05.869" v="3898"/>
          <ac:spMkLst>
            <pc:docMk/>
            <pc:sldMk cId="2003584619" sldId="292"/>
            <ac:spMk id="26" creationId="{BEBFA1C5-4205-3626-C096-ED7F43B041DB}"/>
          </ac:spMkLst>
        </pc:spChg>
        <pc:spChg chg="add mod">
          <ac:chgData name="Rafael Giaretta" userId="e78eb267f79d9a7f" providerId="LiveId" clId="{1AC6BEA9-AA71-47A3-8CEC-A9B9FD2B2376}" dt="2024-07-10T01:04:24.153" v="3902" actId="207"/>
          <ac:spMkLst>
            <pc:docMk/>
            <pc:sldMk cId="2003584619" sldId="292"/>
            <ac:spMk id="27" creationId="{D8B6BC74-EC32-00D1-7095-6266F42E4FD7}"/>
          </ac:spMkLst>
        </pc:spChg>
        <pc:spChg chg="add mod ord">
          <ac:chgData name="Rafael Giaretta" userId="e78eb267f79d9a7f" providerId="LiveId" clId="{1AC6BEA9-AA71-47A3-8CEC-A9B9FD2B2376}" dt="2024-07-10T01:08:27.154" v="3964" actId="164"/>
          <ac:spMkLst>
            <pc:docMk/>
            <pc:sldMk cId="2003584619" sldId="292"/>
            <ac:spMk id="30" creationId="{BD50B16A-7A35-80CC-EF3D-B7A24E452B37}"/>
          </ac:spMkLst>
        </pc:spChg>
        <pc:spChg chg="del">
          <ac:chgData name="Rafael Giaretta" userId="e78eb267f79d9a7f" providerId="LiveId" clId="{1AC6BEA9-AA71-47A3-8CEC-A9B9FD2B2376}" dt="2024-07-10T00:57:02.238" v="3678" actId="700"/>
          <ac:spMkLst>
            <pc:docMk/>
            <pc:sldMk cId="2003584619" sldId="292"/>
            <ac:spMk id="1031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0:57:02.238" v="3678" actId="700"/>
          <ac:spMkLst>
            <pc:docMk/>
            <pc:sldMk cId="2003584619" sldId="292"/>
            <ac:spMk id="1033" creationId="{D4974D33-8DC5-464E-8C6D-BE58F0669C17}"/>
          </ac:spMkLst>
        </pc:spChg>
        <pc:grpChg chg="add mod">
          <ac:chgData name="Rafael Giaretta" userId="e78eb267f79d9a7f" providerId="LiveId" clId="{1AC6BEA9-AA71-47A3-8CEC-A9B9FD2B2376}" dt="2024-07-10T01:08:27.154" v="3964" actId="164"/>
          <ac:grpSpMkLst>
            <pc:docMk/>
            <pc:sldMk cId="2003584619" sldId="292"/>
            <ac:grpSpMk id="31" creationId="{A9817C04-2994-C870-42FE-DA9C33F6CD46}"/>
          </ac:grpSpMkLst>
        </pc:grpChg>
        <pc:picChg chg="add del mod">
          <ac:chgData name="Rafael Giaretta" userId="e78eb267f79d9a7f" providerId="LiveId" clId="{1AC6BEA9-AA71-47A3-8CEC-A9B9FD2B2376}" dt="2024-07-10T00:52:40.438" v="3512" actId="22"/>
          <ac:picMkLst>
            <pc:docMk/>
            <pc:sldMk cId="2003584619" sldId="292"/>
            <ac:picMk id="6" creationId="{93E29004-368D-3970-68D4-EBD500950197}"/>
          </ac:picMkLst>
        </pc:picChg>
        <pc:picChg chg="add del mod">
          <ac:chgData name="Rafael Giaretta" userId="e78eb267f79d9a7f" providerId="LiveId" clId="{1AC6BEA9-AA71-47A3-8CEC-A9B9FD2B2376}" dt="2024-07-10T00:52:43.590" v="3517" actId="22"/>
          <ac:picMkLst>
            <pc:docMk/>
            <pc:sldMk cId="2003584619" sldId="292"/>
            <ac:picMk id="8" creationId="{564AD968-ED71-53DD-FE4A-38B8683B3F63}"/>
          </ac:picMkLst>
        </pc:picChg>
        <pc:picChg chg="add mod">
          <ac:chgData name="Rafael Giaretta" userId="e78eb267f79d9a7f" providerId="LiveId" clId="{1AC6BEA9-AA71-47A3-8CEC-A9B9FD2B2376}" dt="2024-07-10T01:01:43.849" v="3824" actId="1076"/>
          <ac:picMkLst>
            <pc:docMk/>
            <pc:sldMk cId="2003584619" sldId="292"/>
            <ac:picMk id="12" creationId="{EA570B00-BB98-15C9-3737-1D0D6FEAE497}"/>
          </ac:picMkLst>
        </pc:picChg>
        <pc:picChg chg="add mod ord">
          <ac:chgData name="Rafael Giaretta" userId="e78eb267f79d9a7f" providerId="LiveId" clId="{1AC6BEA9-AA71-47A3-8CEC-A9B9FD2B2376}" dt="2024-07-10T01:08:27.154" v="3964" actId="164"/>
          <ac:picMkLst>
            <pc:docMk/>
            <pc:sldMk cId="2003584619" sldId="292"/>
            <ac:picMk id="29" creationId="{8EE769B4-C8C3-7760-BA07-170F5A7DA1FE}"/>
          </ac:picMkLst>
        </pc:picChg>
        <pc:picChg chg="add del mod">
          <ac:chgData name="Rafael Giaretta" userId="e78eb267f79d9a7f" providerId="LiveId" clId="{1AC6BEA9-AA71-47A3-8CEC-A9B9FD2B2376}" dt="2024-07-10T00:56:49.508" v="3675" actId="478"/>
          <ac:picMkLst>
            <pc:docMk/>
            <pc:sldMk cId="2003584619" sldId="292"/>
            <ac:picMk id="1026" creationId="{0CE04E39-B8C0-8FE4-B98D-585B14EC1741}"/>
          </ac:picMkLst>
        </pc:picChg>
      </pc:sldChg>
      <pc:sldChg chg="addSp delSp modSp add del mod">
        <pc:chgData name="Rafael Giaretta" userId="e78eb267f79d9a7f" providerId="LiveId" clId="{1AC6BEA9-AA71-47A3-8CEC-A9B9FD2B2376}" dt="2024-07-10T01:04:39.958" v="3903" actId="47"/>
        <pc:sldMkLst>
          <pc:docMk/>
          <pc:sldMk cId="3113705541" sldId="293"/>
        </pc:sldMkLst>
        <pc:spChg chg="add del mod">
          <ac:chgData name="Rafael Giaretta" userId="e78eb267f79d9a7f" providerId="LiveId" clId="{1AC6BEA9-AA71-47A3-8CEC-A9B9FD2B2376}" dt="2024-07-10T01:00:11.341" v="3750" actId="21"/>
          <ac:spMkLst>
            <pc:docMk/>
            <pc:sldMk cId="3113705541" sldId="293"/>
            <ac:spMk id="2" creationId="{AE67C7E7-6FA4-1004-E7BD-E7A147EE9FBE}"/>
          </ac:spMkLst>
        </pc:spChg>
        <pc:spChg chg="add del mod">
          <ac:chgData name="Rafael Giaretta" userId="e78eb267f79d9a7f" providerId="LiveId" clId="{1AC6BEA9-AA71-47A3-8CEC-A9B9FD2B2376}" dt="2024-07-10T01:00:11.341" v="3750" actId="21"/>
          <ac:spMkLst>
            <pc:docMk/>
            <pc:sldMk cId="3113705541" sldId="293"/>
            <ac:spMk id="3" creationId="{7F08345B-008B-2A20-D36E-0ACDEF3767CB}"/>
          </ac:spMkLst>
        </pc:spChg>
        <pc:picChg chg="mod">
          <ac:chgData name="Rafael Giaretta" userId="e78eb267f79d9a7f" providerId="LiveId" clId="{1AC6BEA9-AA71-47A3-8CEC-A9B9FD2B2376}" dt="2024-07-10T01:00:05.030" v="3749" actId="1076"/>
          <ac:picMkLst>
            <pc:docMk/>
            <pc:sldMk cId="3113705541" sldId="293"/>
            <ac:picMk id="12" creationId="{EA570B00-BB98-15C9-3737-1D0D6FEAE497}"/>
          </ac:picMkLst>
        </pc:picChg>
      </pc:sldChg>
      <pc:sldChg chg="addSp delSp modSp add mod delDesignElem">
        <pc:chgData name="Rafael Giaretta" userId="e78eb267f79d9a7f" providerId="LiveId" clId="{1AC6BEA9-AA71-47A3-8CEC-A9B9FD2B2376}" dt="2024-07-10T03:55:07.567" v="6448"/>
        <pc:sldMkLst>
          <pc:docMk/>
          <pc:sldMk cId="3633207617" sldId="293"/>
        </pc:sldMkLst>
        <pc:spChg chg="mod">
          <ac:chgData name="Rafael Giaretta" userId="e78eb267f79d9a7f" providerId="LiveId" clId="{1AC6BEA9-AA71-47A3-8CEC-A9B9FD2B2376}" dt="2024-07-10T01:08:28.703" v="3965"/>
          <ac:spMkLst>
            <pc:docMk/>
            <pc:sldMk cId="3633207617" sldId="293"/>
            <ac:spMk id="7" creationId="{F7893E3E-B8CC-2B57-16FA-74053301EF87}"/>
          </ac:spMkLst>
        </pc:spChg>
        <pc:spChg chg="mod">
          <ac:chgData name="Rafael Giaretta" userId="e78eb267f79d9a7f" providerId="LiveId" clId="{1AC6BEA9-AA71-47A3-8CEC-A9B9FD2B2376}" dt="2024-07-10T01:05:26.090" v="3928" actId="20577"/>
          <ac:spMkLst>
            <pc:docMk/>
            <pc:sldMk cId="3633207617" sldId="293"/>
            <ac:spMk id="13" creationId="{0EFDCFE8-73EE-737B-B238-32ACAA822B7E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633207617" sldId="293"/>
            <ac:spMk id="17" creationId="{42A4FC2C-047E-45A5-965D-8E1E3BF09BC6}"/>
          </ac:spMkLst>
        </pc:spChg>
        <pc:grpChg chg="add mod">
          <ac:chgData name="Rafael Giaretta" userId="e78eb267f79d9a7f" providerId="LiveId" clId="{1AC6BEA9-AA71-47A3-8CEC-A9B9FD2B2376}" dt="2024-07-10T01:08:28.703" v="3965"/>
          <ac:grpSpMkLst>
            <pc:docMk/>
            <pc:sldMk cId="3633207617" sldId="293"/>
            <ac:grpSpMk id="6" creationId="{8AD31452-D05E-040C-485F-86AE0E4619A8}"/>
          </ac:grpSpMkLst>
        </pc:grpChg>
        <pc:picChg chg="add del mod">
          <ac:chgData name="Rafael Giaretta" userId="e78eb267f79d9a7f" providerId="LiveId" clId="{1AC6BEA9-AA71-47A3-8CEC-A9B9FD2B2376}" dt="2024-07-10T01:06:50.854" v="3939" actId="22"/>
          <ac:picMkLst>
            <pc:docMk/>
            <pc:sldMk cId="3633207617" sldId="293"/>
            <ac:picMk id="3" creationId="{783D0074-38F6-6253-F4A7-CB6376E8781B}"/>
          </ac:picMkLst>
        </pc:picChg>
        <pc:picChg chg="add mod">
          <ac:chgData name="Rafael Giaretta" userId="e78eb267f79d9a7f" providerId="LiveId" clId="{1AC6BEA9-AA71-47A3-8CEC-A9B9FD2B2376}" dt="2024-07-10T01:07:17.100" v="3943"/>
          <ac:picMkLst>
            <pc:docMk/>
            <pc:sldMk cId="3633207617" sldId="293"/>
            <ac:picMk id="5" creationId="{25F77500-94B6-AC29-0E76-47B5EEAD4A84}"/>
          </ac:picMkLst>
        </pc:picChg>
        <pc:picChg chg="mod">
          <ac:chgData name="Rafael Giaretta" userId="e78eb267f79d9a7f" providerId="LiveId" clId="{1AC6BEA9-AA71-47A3-8CEC-A9B9FD2B2376}" dt="2024-07-10T01:08:28.703" v="3965"/>
          <ac:picMkLst>
            <pc:docMk/>
            <pc:sldMk cId="3633207617" sldId="293"/>
            <ac:picMk id="8" creationId="{935C3881-BC84-1023-7E5B-F57E4BEAC4FE}"/>
          </ac:picMkLst>
        </pc:picChg>
        <pc:picChg chg="add mod">
          <ac:chgData name="Rafael Giaretta" userId="e78eb267f79d9a7f" providerId="LiveId" clId="{1AC6BEA9-AA71-47A3-8CEC-A9B9FD2B2376}" dt="2024-07-10T01:08:58.210" v="3969"/>
          <ac:picMkLst>
            <pc:docMk/>
            <pc:sldMk cId="3633207617" sldId="293"/>
            <ac:picMk id="9" creationId="{6CCC9D57-D34F-EEA4-A559-78CF4F614236}"/>
          </ac:picMkLst>
        </pc:picChg>
        <pc:picChg chg="add del">
          <ac:chgData name="Rafael Giaretta" userId="e78eb267f79d9a7f" providerId="LiveId" clId="{1AC6BEA9-AA71-47A3-8CEC-A9B9FD2B2376}" dt="2024-07-10T01:08:53.152" v="3968" actId="22"/>
          <ac:picMkLst>
            <pc:docMk/>
            <pc:sldMk cId="3633207617" sldId="293"/>
            <ac:picMk id="11" creationId="{27B1A999-C9B7-B6F0-862A-24303ADABD29}"/>
          </ac:picMkLst>
        </pc:picChg>
        <pc:picChg chg="add mod">
          <ac:chgData name="Rafael Giaretta" userId="e78eb267f79d9a7f" providerId="LiveId" clId="{1AC6BEA9-AA71-47A3-8CEC-A9B9FD2B2376}" dt="2024-07-10T01:09:01.269" v="3971"/>
          <ac:picMkLst>
            <pc:docMk/>
            <pc:sldMk cId="3633207617" sldId="293"/>
            <ac:picMk id="14" creationId="{DBD93316-073F-26F0-C237-B081D4C701C0}"/>
          </ac:picMkLst>
        </pc:picChg>
      </pc:sldChg>
      <pc:sldChg chg="new del">
        <pc:chgData name="Rafael Giaretta" userId="e78eb267f79d9a7f" providerId="LiveId" clId="{1AC6BEA9-AA71-47A3-8CEC-A9B9FD2B2376}" dt="2024-07-10T01:09:04.958" v="3973" actId="47"/>
        <pc:sldMkLst>
          <pc:docMk/>
          <pc:sldMk cId="1236178659" sldId="294"/>
        </pc:sldMkLst>
      </pc:sldChg>
      <pc:sldChg chg="addSp delSp modSp add mod delDesignElem">
        <pc:chgData name="Rafael Giaretta" userId="e78eb267f79d9a7f" providerId="LiveId" clId="{1AC6BEA9-AA71-47A3-8CEC-A9B9FD2B2376}" dt="2024-07-10T03:55:07.567" v="6448"/>
        <pc:sldMkLst>
          <pc:docMk/>
          <pc:sldMk cId="3625099881" sldId="294"/>
        </pc:sldMkLst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625099881" sldId="294"/>
            <ac:spMk id="17" creationId="{42A4FC2C-047E-45A5-965D-8E1E3BF09BC6}"/>
          </ac:spMkLst>
        </pc:spChg>
        <pc:picChg chg="add mod">
          <ac:chgData name="Rafael Giaretta" userId="e78eb267f79d9a7f" providerId="LiveId" clId="{1AC6BEA9-AA71-47A3-8CEC-A9B9FD2B2376}" dt="2024-07-10T01:09:20.561" v="3980"/>
          <ac:picMkLst>
            <pc:docMk/>
            <pc:sldMk cId="3625099881" sldId="294"/>
            <ac:picMk id="3" creationId="{7A6D1C32-DE58-4C54-FE23-0196ECE43E63}"/>
          </ac:picMkLst>
        </pc:picChg>
      </pc:sldChg>
      <pc:sldChg chg="addSp delSp modSp add mod delDesignElem">
        <pc:chgData name="Rafael Giaretta" userId="e78eb267f79d9a7f" providerId="LiveId" clId="{1AC6BEA9-AA71-47A3-8CEC-A9B9FD2B2376}" dt="2024-07-10T03:55:07.567" v="6448"/>
        <pc:sldMkLst>
          <pc:docMk/>
          <pc:sldMk cId="4196847076" sldId="295"/>
        </pc:sldMkLst>
        <pc:spChg chg="add mod">
          <ac:chgData name="Rafael Giaretta" userId="e78eb267f79d9a7f" providerId="LiveId" clId="{1AC6BEA9-AA71-47A3-8CEC-A9B9FD2B2376}" dt="2024-07-10T01:11:57.627" v="4222" actId="13926"/>
          <ac:spMkLst>
            <pc:docMk/>
            <pc:sldMk cId="4196847076" sldId="295"/>
            <ac:spMk id="2" creationId="{9DA65EFA-9DF0-3BB7-3560-2BFAD68539BB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4196847076" sldId="295"/>
            <ac:spMk id="17" creationId="{42A4FC2C-047E-45A5-965D-8E1E3BF09BC6}"/>
          </ac:spMkLst>
        </pc:spChg>
        <pc:picChg chg="del">
          <ac:chgData name="Rafael Giaretta" userId="e78eb267f79d9a7f" providerId="LiveId" clId="{1AC6BEA9-AA71-47A3-8CEC-A9B9FD2B2376}" dt="2024-07-10T01:09:40.079" v="3982" actId="478"/>
          <ac:picMkLst>
            <pc:docMk/>
            <pc:sldMk cId="4196847076" sldId="295"/>
            <ac:picMk id="3" creationId="{7A6D1C32-DE58-4C54-FE23-0196ECE43E63}"/>
          </ac:picMkLst>
        </pc:picChg>
      </pc:sldChg>
      <pc:sldChg chg="addSp delSp modSp new mod setBg modClrScheme delDesignElem chgLayout">
        <pc:chgData name="Rafael Giaretta" userId="e78eb267f79d9a7f" providerId="LiveId" clId="{1AC6BEA9-AA71-47A3-8CEC-A9B9FD2B2376}" dt="2024-07-10T03:55:07.567" v="6448"/>
        <pc:sldMkLst>
          <pc:docMk/>
          <pc:sldMk cId="2587793032" sldId="296"/>
        </pc:sldMkLst>
        <pc:spChg chg="add mod">
          <ac:chgData name="Rafael Giaretta" userId="e78eb267f79d9a7f" providerId="LiveId" clId="{1AC6BEA9-AA71-47A3-8CEC-A9B9FD2B2376}" dt="2024-07-10T02:23:37.062" v="4402" actId="26606"/>
          <ac:spMkLst>
            <pc:docMk/>
            <pc:sldMk cId="2587793032" sldId="296"/>
            <ac:spMk id="2" creationId="{3308B3D7-1EE0-8668-541D-4CA724FFBA37}"/>
          </ac:spMkLst>
        </pc:spChg>
        <pc:spChg chg="add mod ord">
          <ac:chgData name="Rafael Giaretta" userId="e78eb267f79d9a7f" providerId="LiveId" clId="{1AC6BEA9-AA71-47A3-8CEC-A9B9FD2B2376}" dt="2024-07-10T02:23:42.236" v="4403" actId="14100"/>
          <ac:spMkLst>
            <pc:docMk/>
            <pc:sldMk cId="2587793032" sldId="296"/>
            <ac:spMk id="3" creationId="{ABEBF146-DE0C-522B-0614-4B276C248812}"/>
          </ac:spMkLst>
        </pc:spChg>
        <pc:spChg chg="add del">
          <ac:chgData name="Rafael Giaretta" userId="e78eb267f79d9a7f" providerId="LiveId" clId="{1AC6BEA9-AA71-47A3-8CEC-A9B9FD2B2376}" dt="2024-07-10T02:20:49.757" v="4364" actId="26606"/>
          <ac:spMkLst>
            <pc:docMk/>
            <pc:sldMk cId="2587793032" sldId="296"/>
            <ac:spMk id="10" creationId="{2C61293E-6EBE-43EF-A52C-9BEBFD7679D4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2587793032" sldId="296"/>
            <ac:spMk id="11" creationId="{743AA782-23D1-4521-8CAD-47662984AA08}"/>
          </ac:spMkLst>
        </pc:spChg>
        <pc:spChg chg="add del">
          <ac:chgData name="Rafael Giaretta" userId="e78eb267f79d9a7f" providerId="LiveId" clId="{1AC6BEA9-AA71-47A3-8CEC-A9B9FD2B2376}" dt="2024-07-10T02:20:49.757" v="4364" actId="26606"/>
          <ac:spMkLst>
            <pc:docMk/>
            <pc:sldMk cId="2587793032" sldId="296"/>
            <ac:spMk id="12" creationId="{3FCFB1DE-0B7E-48CC-BA90-B2AB0889F9D6}"/>
          </ac:spMkLst>
        </pc:spChg>
        <pc:spChg chg="add del">
          <ac:chgData name="Rafael Giaretta" userId="e78eb267f79d9a7f" providerId="LiveId" clId="{1AC6BEA9-AA71-47A3-8CEC-A9B9FD2B2376}" dt="2024-07-10T02:21:22.250" v="4374" actId="26606"/>
          <ac:spMkLst>
            <pc:docMk/>
            <pc:sldMk cId="2587793032" sldId="296"/>
            <ac:spMk id="14" creationId="{F13C74B1-5B17-4795-BED0-7140497B445A}"/>
          </ac:spMkLst>
        </pc:spChg>
        <pc:spChg chg="add del">
          <ac:chgData name="Rafael Giaretta" userId="e78eb267f79d9a7f" providerId="LiveId" clId="{1AC6BEA9-AA71-47A3-8CEC-A9B9FD2B2376}" dt="2024-07-10T02:21:22.250" v="4374" actId="26606"/>
          <ac:spMkLst>
            <pc:docMk/>
            <pc:sldMk cId="2587793032" sldId="296"/>
            <ac:spMk id="15" creationId="{D4974D33-8DC5-464E-8C6D-BE58F0669C17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2587793032" sldId="296"/>
            <ac:spMk id="16" creationId="{71877DBC-BB60-40F0-AC93-2ACDBAAE60CE}"/>
          </ac:spMkLst>
        </pc:spChg>
        <pc:spChg chg="add del">
          <ac:chgData name="Rafael Giaretta" userId="e78eb267f79d9a7f" providerId="LiveId" clId="{1AC6BEA9-AA71-47A3-8CEC-A9B9FD2B2376}" dt="2024-07-10T02:21:21.724" v="4373" actId="26606"/>
          <ac:spMkLst>
            <pc:docMk/>
            <pc:sldMk cId="2587793032" sldId="296"/>
            <ac:spMk id="20" creationId="{2C61293E-6EBE-43EF-A52C-9BEBFD7679D4}"/>
          </ac:spMkLst>
        </pc:spChg>
        <pc:spChg chg="add del">
          <ac:chgData name="Rafael Giaretta" userId="e78eb267f79d9a7f" providerId="LiveId" clId="{1AC6BEA9-AA71-47A3-8CEC-A9B9FD2B2376}" dt="2024-07-10T02:21:21.724" v="4373" actId="26606"/>
          <ac:spMkLst>
            <pc:docMk/>
            <pc:sldMk cId="2587793032" sldId="296"/>
            <ac:spMk id="22" creationId="{3FCFB1DE-0B7E-48CC-BA90-B2AB0889F9D6}"/>
          </ac:spMkLst>
        </pc:spChg>
        <pc:picChg chg="add mod">
          <ac:chgData name="Rafael Giaretta" userId="e78eb267f79d9a7f" providerId="LiveId" clId="{1AC6BEA9-AA71-47A3-8CEC-A9B9FD2B2376}" dt="2024-07-10T02:22:11.991" v="4394"/>
          <ac:picMkLst>
            <pc:docMk/>
            <pc:sldMk cId="2587793032" sldId="296"/>
            <ac:picMk id="5" creationId="{6046C633-F385-50F9-AA82-F12B9DB3D323}"/>
          </ac:picMkLst>
        </pc:picChg>
        <pc:picChg chg="add del mod">
          <ac:chgData name="Rafael Giaretta" userId="e78eb267f79d9a7f" providerId="LiveId" clId="{1AC6BEA9-AA71-47A3-8CEC-A9B9FD2B2376}" dt="2024-07-10T02:23:26.480" v="4398" actId="478"/>
          <ac:picMkLst>
            <pc:docMk/>
            <pc:sldMk cId="2587793032" sldId="296"/>
            <ac:picMk id="7" creationId="{B3CC046C-D612-256B-89D3-10897D822120}"/>
          </ac:picMkLst>
        </pc:picChg>
        <pc:picChg chg="add mod">
          <ac:chgData name="Rafael Giaretta" userId="e78eb267f79d9a7f" providerId="LiveId" clId="{1AC6BEA9-AA71-47A3-8CEC-A9B9FD2B2376}" dt="2024-07-10T02:23:37.062" v="4402" actId="26606"/>
          <ac:picMkLst>
            <pc:docMk/>
            <pc:sldMk cId="2587793032" sldId="296"/>
            <ac:picMk id="9" creationId="{0AE40D2B-A7C1-987B-4E60-EC8D45E0960D}"/>
          </ac:picMkLst>
        </pc:picChg>
      </pc:sldChg>
      <pc:sldChg chg="addSp delSp modSp new mod setBg delDesignElem">
        <pc:chgData name="Rafael Giaretta" userId="e78eb267f79d9a7f" providerId="LiveId" clId="{1AC6BEA9-AA71-47A3-8CEC-A9B9FD2B2376}" dt="2024-07-10T03:55:07.567" v="6448"/>
        <pc:sldMkLst>
          <pc:docMk/>
          <pc:sldMk cId="4116729866" sldId="297"/>
        </pc:sldMkLst>
        <pc:spChg chg="mod">
          <ac:chgData name="Rafael Giaretta" userId="e78eb267f79d9a7f" providerId="LiveId" clId="{1AC6BEA9-AA71-47A3-8CEC-A9B9FD2B2376}" dt="2024-07-10T02:35:30.402" v="5290" actId="26606"/>
          <ac:spMkLst>
            <pc:docMk/>
            <pc:sldMk cId="4116729866" sldId="297"/>
            <ac:spMk id="2" creationId="{475ACD20-1C9A-28D6-170A-15D1759438B6}"/>
          </ac:spMkLst>
        </pc:spChg>
        <pc:spChg chg="mod">
          <ac:chgData name="Rafael Giaretta" userId="e78eb267f79d9a7f" providerId="LiveId" clId="{1AC6BEA9-AA71-47A3-8CEC-A9B9FD2B2376}" dt="2024-07-10T02:35:30.402" v="5290" actId="26606"/>
          <ac:spMkLst>
            <pc:docMk/>
            <pc:sldMk cId="4116729866" sldId="297"/>
            <ac:spMk id="3" creationId="{A7D3DB3B-E231-A801-ECD2-B9A241A3D312}"/>
          </ac:spMkLst>
        </pc:spChg>
        <pc:spChg chg="add del">
          <ac:chgData name="Rafael Giaretta" userId="e78eb267f79d9a7f" providerId="LiveId" clId="{1AC6BEA9-AA71-47A3-8CEC-A9B9FD2B2376}" dt="2024-07-10T02:35:30.398" v="5289" actId="26606"/>
          <ac:spMkLst>
            <pc:docMk/>
            <pc:sldMk cId="4116729866" sldId="297"/>
            <ac:spMk id="1031" creationId="{F13C74B1-5B17-4795-BED0-7140497B445A}"/>
          </ac:spMkLst>
        </pc:spChg>
        <pc:spChg chg="add del">
          <ac:chgData name="Rafael Giaretta" userId="e78eb267f79d9a7f" providerId="LiveId" clId="{1AC6BEA9-AA71-47A3-8CEC-A9B9FD2B2376}" dt="2024-07-10T02:35:30.398" v="5289" actId="26606"/>
          <ac:spMkLst>
            <pc:docMk/>
            <pc:sldMk cId="4116729866" sldId="297"/>
            <ac:spMk id="1033" creationId="{D4974D33-8DC5-464E-8C6D-BE58F0669C17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4116729866" sldId="297"/>
            <ac:spMk id="1035" creationId="{04812C46-200A-4DEB-A05E-3ED6C68C2387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4116729866" sldId="297"/>
            <ac:spMk id="1036" creationId="{D1EA859B-E555-4109-94F3-6700E046E008}"/>
          </ac:spMkLst>
        </pc:spChg>
        <pc:picChg chg="add mod ord">
          <ac:chgData name="Rafael Giaretta" userId="e78eb267f79d9a7f" providerId="LiveId" clId="{1AC6BEA9-AA71-47A3-8CEC-A9B9FD2B2376}" dt="2024-07-10T02:35:30.402" v="5290" actId="26606"/>
          <ac:picMkLst>
            <pc:docMk/>
            <pc:sldMk cId="4116729866" sldId="297"/>
            <ac:picMk id="1026" creationId="{7FE28361-A9A7-D440-A0B6-EC94C4A1625A}"/>
          </ac:picMkLst>
        </pc:picChg>
      </pc:sldChg>
      <pc:sldChg chg="addSp delSp modSp new mod setBg delDesignElem">
        <pc:chgData name="Rafael Giaretta" userId="e78eb267f79d9a7f" providerId="LiveId" clId="{1AC6BEA9-AA71-47A3-8CEC-A9B9FD2B2376}" dt="2024-07-10T03:55:07.567" v="6448"/>
        <pc:sldMkLst>
          <pc:docMk/>
          <pc:sldMk cId="2114770066" sldId="298"/>
        </pc:sldMkLst>
        <pc:spChg chg="del">
          <ac:chgData name="Rafael Giaretta" userId="e78eb267f79d9a7f" providerId="LiveId" clId="{1AC6BEA9-AA71-47A3-8CEC-A9B9FD2B2376}" dt="2024-07-10T02:27:32.687" v="4823" actId="478"/>
          <ac:spMkLst>
            <pc:docMk/>
            <pc:sldMk cId="2114770066" sldId="298"/>
            <ac:spMk id="2" creationId="{6425AE3D-387E-1303-A2DE-0E4745B84547}"/>
          </ac:spMkLst>
        </pc:spChg>
        <pc:spChg chg="del">
          <ac:chgData name="Rafael Giaretta" userId="e78eb267f79d9a7f" providerId="LiveId" clId="{1AC6BEA9-AA71-47A3-8CEC-A9B9FD2B2376}" dt="2024-07-10T02:27:33.455" v="4824" actId="478"/>
          <ac:spMkLst>
            <pc:docMk/>
            <pc:sldMk cId="2114770066" sldId="298"/>
            <ac:spMk id="3" creationId="{E9EAB3B1-41F2-5CF7-5F36-2B6F28F2191A}"/>
          </ac:spMkLst>
        </pc:spChg>
        <pc:spChg chg="add del mod">
          <ac:chgData name="Rafael Giaretta" userId="e78eb267f79d9a7f" providerId="LiveId" clId="{1AC6BEA9-AA71-47A3-8CEC-A9B9FD2B2376}" dt="2024-07-10T02:53:36.719" v="5353" actId="478"/>
          <ac:spMkLst>
            <pc:docMk/>
            <pc:sldMk cId="2114770066" sldId="298"/>
            <ac:spMk id="4" creationId="{BB53E0EE-2A91-2805-CFB3-DCC5F1EA9B47}"/>
          </ac:spMkLst>
        </pc:spChg>
        <pc:spChg chg="add del mod">
          <ac:chgData name="Rafael Giaretta" userId="e78eb267f79d9a7f" providerId="LiveId" clId="{1AC6BEA9-AA71-47A3-8CEC-A9B9FD2B2376}" dt="2024-07-10T02:53:07.968" v="5342" actId="478"/>
          <ac:spMkLst>
            <pc:docMk/>
            <pc:sldMk cId="2114770066" sldId="298"/>
            <ac:spMk id="5" creationId="{70258AEE-C7AC-72C4-2CAA-C64FBC80B577}"/>
          </ac:spMkLst>
        </pc:spChg>
        <pc:spChg chg="add del mod">
          <ac:chgData name="Rafael Giaretta" userId="e78eb267f79d9a7f" providerId="LiveId" clId="{1AC6BEA9-AA71-47A3-8CEC-A9B9FD2B2376}" dt="2024-07-10T02:31:48.247" v="5228" actId="478"/>
          <ac:spMkLst>
            <pc:docMk/>
            <pc:sldMk cId="2114770066" sldId="298"/>
            <ac:spMk id="6" creationId="{E1CCC99A-C9B5-819B-5F28-009106A7E869}"/>
          </ac:spMkLst>
        </pc:spChg>
        <pc:spChg chg="add del mod">
          <ac:chgData name="Rafael Giaretta" userId="e78eb267f79d9a7f" providerId="LiveId" clId="{1AC6BEA9-AA71-47A3-8CEC-A9B9FD2B2376}" dt="2024-07-10T02:53:08.340" v="5343" actId="478"/>
          <ac:spMkLst>
            <pc:docMk/>
            <pc:sldMk cId="2114770066" sldId="298"/>
            <ac:spMk id="7" creationId="{EFFA040B-BA3F-4E44-73CE-BDA93762E6E7}"/>
          </ac:spMkLst>
        </pc:spChg>
        <pc:spChg chg="add del">
          <ac:chgData name="Rafael Giaretta" userId="e78eb267f79d9a7f" providerId="LiveId" clId="{1AC6BEA9-AA71-47A3-8CEC-A9B9FD2B2376}" dt="2024-07-10T02:37:06.744" v="5320" actId="478"/>
          <ac:spMkLst>
            <pc:docMk/>
            <pc:sldMk cId="2114770066" sldId="298"/>
            <ac:spMk id="8" creationId="{D4A72424-584D-5CFB-35A5-4D477B4CD978}"/>
          </ac:spMkLst>
        </pc:spChg>
        <pc:spChg chg="add">
          <ac:chgData name="Rafael Giaretta" userId="e78eb267f79d9a7f" providerId="LiveId" clId="{1AC6BEA9-AA71-47A3-8CEC-A9B9FD2B2376}" dt="2024-07-10T02:44:00.778" v="5328"/>
          <ac:spMkLst>
            <pc:docMk/>
            <pc:sldMk cId="2114770066" sldId="298"/>
            <ac:spMk id="9" creationId="{11F13A7C-FE95-6B54-E3B1-BC48E9CDADBA}"/>
          </ac:spMkLst>
        </pc:spChg>
        <pc:spChg chg="add mod">
          <ac:chgData name="Rafael Giaretta" userId="e78eb267f79d9a7f" providerId="LiveId" clId="{1AC6BEA9-AA71-47A3-8CEC-A9B9FD2B2376}" dt="2024-07-10T02:53:00.905" v="5333" actId="767"/>
          <ac:spMkLst>
            <pc:docMk/>
            <pc:sldMk cId="2114770066" sldId="298"/>
            <ac:spMk id="12" creationId="{074A384C-E913-079B-81D5-99B3F081CAD2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2114770066" sldId="298"/>
            <ac:spMk id="13" creationId="{665DBBEF-238B-476B-96AB-8AAC3224ECEA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2114770066" sldId="298"/>
            <ac:spMk id="14" creationId="{3FCFB1DE-0B7E-48CC-BA90-B2AB0889F9D6}"/>
          </ac:spMkLst>
        </pc:spChg>
        <pc:spChg chg="add del">
          <ac:chgData name="Rafael Giaretta" userId="e78eb267f79d9a7f" providerId="LiveId" clId="{1AC6BEA9-AA71-47A3-8CEC-A9B9FD2B2376}" dt="2024-07-10T02:53:35.953" v="5352" actId="478"/>
          <ac:spMkLst>
            <pc:docMk/>
            <pc:sldMk cId="2114770066" sldId="298"/>
            <ac:spMk id="15" creationId="{BC1E6BB4-21EE-1302-B1B9-E8994FB4809E}"/>
          </ac:spMkLst>
        </pc:spChg>
        <pc:spChg chg="add del">
          <ac:chgData name="Rafael Giaretta" userId="e78eb267f79d9a7f" providerId="LiveId" clId="{1AC6BEA9-AA71-47A3-8CEC-A9B9FD2B2376}" dt="2024-07-10T02:53:05.973" v="5335" actId="26606"/>
          <ac:spMkLst>
            <pc:docMk/>
            <pc:sldMk cId="2114770066" sldId="298"/>
            <ac:spMk id="16" creationId="{9B7AD9F6-8CE7-4299-8FC6-328F4DCD3FF9}"/>
          </ac:spMkLst>
        </pc:spChg>
        <pc:spChg chg="add mod">
          <ac:chgData name="Rafael Giaretta" userId="e78eb267f79d9a7f" providerId="LiveId" clId="{1AC6BEA9-AA71-47A3-8CEC-A9B9FD2B2376}" dt="2024-07-10T02:54:06.124" v="5383" actId="1076"/>
          <ac:spMkLst>
            <pc:docMk/>
            <pc:sldMk cId="2114770066" sldId="298"/>
            <ac:spMk id="17" creationId="{AA4BD946-4554-93C1-2C44-B136D6D68BCE}"/>
          </ac:spMkLst>
        </pc:spChg>
        <pc:spChg chg="add del">
          <ac:chgData name="Rafael Giaretta" userId="e78eb267f79d9a7f" providerId="LiveId" clId="{1AC6BEA9-AA71-47A3-8CEC-A9B9FD2B2376}" dt="2024-07-10T02:53:05.973" v="5335" actId="26606"/>
          <ac:spMkLst>
            <pc:docMk/>
            <pc:sldMk cId="2114770066" sldId="298"/>
            <ac:spMk id="18" creationId="{F49775AF-8896-43EE-92C6-83497D6DC56F}"/>
          </ac:spMkLst>
        </pc:spChg>
        <pc:picChg chg="add del mod">
          <ac:chgData name="Rafael Giaretta" userId="e78eb267f79d9a7f" providerId="LiveId" clId="{1AC6BEA9-AA71-47A3-8CEC-A9B9FD2B2376}" dt="2024-07-10T02:55:42.300" v="5386" actId="478"/>
          <ac:picMkLst>
            <pc:docMk/>
            <pc:sldMk cId="2114770066" sldId="298"/>
            <ac:picMk id="11" creationId="{287A0CDB-74A8-892F-3784-521EBB7FB4D0}"/>
          </ac:picMkLst>
        </pc:picChg>
        <pc:picChg chg="add del mod">
          <ac:chgData name="Rafael Giaretta" userId="e78eb267f79d9a7f" providerId="LiveId" clId="{1AC6BEA9-AA71-47A3-8CEC-A9B9FD2B2376}" dt="2024-07-10T02:56:21.838" v="5395" actId="478"/>
          <ac:picMkLst>
            <pc:docMk/>
            <pc:sldMk cId="2114770066" sldId="298"/>
            <ac:picMk id="20" creationId="{4D719E6D-2F7E-F4E2-4909-5B5E53ACBEC6}"/>
          </ac:picMkLst>
        </pc:picChg>
        <pc:picChg chg="add mod">
          <ac:chgData name="Rafael Giaretta" userId="e78eb267f79d9a7f" providerId="LiveId" clId="{1AC6BEA9-AA71-47A3-8CEC-A9B9FD2B2376}" dt="2024-07-10T02:56:24.510" v="5397" actId="1076"/>
          <ac:picMkLst>
            <pc:docMk/>
            <pc:sldMk cId="2114770066" sldId="298"/>
            <ac:picMk id="21" creationId="{5C4924EE-7D43-81DE-DAF6-1F2AF797620B}"/>
          </ac:picMkLst>
        </pc:picChg>
      </pc:sldChg>
      <pc:sldChg chg="addSp delSp modSp add mod delDesignElem">
        <pc:chgData name="Rafael Giaretta" userId="e78eb267f79d9a7f" providerId="LiveId" clId="{1AC6BEA9-AA71-47A3-8CEC-A9B9FD2B2376}" dt="2024-07-10T03:55:07.567" v="6448"/>
        <pc:sldMkLst>
          <pc:docMk/>
          <pc:sldMk cId="1592110746" sldId="299"/>
        </pc:sldMkLst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592110746" sldId="299"/>
            <ac:spMk id="13" creationId="{665DBBEF-238B-476B-96AB-8AAC3224ECE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592110746" sldId="299"/>
            <ac:spMk id="14" creationId="{3FCFB1DE-0B7E-48CC-BA90-B2AB0889F9D6}"/>
          </ac:spMkLst>
        </pc:spChg>
        <pc:picChg chg="add mod">
          <ac:chgData name="Rafael Giaretta" userId="e78eb267f79d9a7f" providerId="LiveId" clId="{1AC6BEA9-AA71-47A3-8CEC-A9B9FD2B2376}" dt="2024-07-10T02:56:12.253" v="5393" actId="1076"/>
          <ac:picMkLst>
            <pc:docMk/>
            <pc:sldMk cId="1592110746" sldId="299"/>
            <ac:picMk id="3" creationId="{27C217A2-FB49-B9F6-70B7-2300EA26F943}"/>
          </ac:picMkLst>
        </pc:picChg>
        <pc:picChg chg="add mod">
          <ac:chgData name="Rafael Giaretta" userId="e78eb267f79d9a7f" providerId="LiveId" clId="{1AC6BEA9-AA71-47A3-8CEC-A9B9FD2B2376}" dt="2024-07-10T02:56:46.548" v="5399" actId="1076"/>
          <ac:picMkLst>
            <pc:docMk/>
            <pc:sldMk cId="1592110746" sldId="299"/>
            <ac:picMk id="5" creationId="{F0B9F521-352E-7645-4805-2B1265B4C5B6}"/>
          </ac:picMkLst>
        </pc:picChg>
        <pc:picChg chg="add mod">
          <ac:chgData name="Rafael Giaretta" userId="e78eb267f79d9a7f" providerId="LiveId" clId="{1AC6BEA9-AA71-47A3-8CEC-A9B9FD2B2376}" dt="2024-07-10T02:56:49.650" v="5401"/>
          <ac:picMkLst>
            <pc:docMk/>
            <pc:sldMk cId="1592110746" sldId="299"/>
            <ac:picMk id="6" creationId="{20EA9333-2251-922A-300B-736D116C67BF}"/>
          </ac:picMkLst>
        </pc:picChg>
        <pc:picChg chg="del">
          <ac:chgData name="Rafael Giaretta" userId="e78eb267f79d9a7f" providerId="LiveId" clId="{1AC6BEA9-AA71-47A3-8CEC-A9B9FD2B2376}" dt="2024-07-10T02:56:08.546" v="5391" actId="478"/>
          <ac:picMkLst>
            <pc:docMk/>
            <pc:sldMk cId="1592110746" sldId="299"/>
            <ac:picMk id="20" creationId="{4D719E6D-2F7E-F4E2-4909-5B5E53ACBEC6}"/>
          </ac:picMkLst>
        </pc:picChg>
      </pc:sldChg>
      <pc:sldChg chg="addSp delSp modSp add mod delDesignElem">
        <pc:chgData name="Rafael Giaretta" userId="e78eb267f79d9a7f" providerId="LiveId" clId="{1AC6BEA9-AA71-47A3-8CEC-A9B9FD2B2376}" dt="2024-07-10T03:55:07.567" v="6448"/>
        <pc:sldMkLst>
          <pc:docMk/>
          <pc:sldMk cId="924908862" sldId="300"/>
        </pc:sldMkLst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924908862" sldId="300"/>
            <ac:spMk id="13" creationId="{665DBBEF-238B-476B-96AB-8AAC3224ECE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924908862" sldId="300"/>
            <ac:spMk id="14" creationId="{3FCFB1DE-0B7E-48CC-BA90-B2AB0889F9D6}"/>
          </ac:spMkLst>
        </pc:spChg>
        <pc:picChg chg="add mod ord">
          <ac:chgData name="Rafael Giaretta" userId="e78eb267f79d9a7f" providerId="LiveId" clId="{1AC6BEA9-AA71-47A3-8CEC-A9B9FD2B2376}" dt="2024-07-10T02:59:28.762" v="5415" actId="166"/>
          <ac:picMkLst>
            <pc:docMk/>
            <pc:sldMk cId="924908862" sldId="300"/>
            <ac:picMk id="4" creationId="{6C6A3004-1095-59E2-CE08-5E683F513306}"/>
          </ac:picMkLst>
        </pc:picChg>
        <pc:picChg chg="add del mod">
          <ac:chgData name="Rafael Giaretta" userId="e78eb267f79d9a7f" providerId="LiveId" clId="{1AC6BEA9-AA71-47A3-8CEC-A9B9FD2B2376}" dt="2024-07-10T02:58:16.825" v="5408" actId="478"/>
          <ac:picMkLst>
            <pc:docMk/>
            <pc:sldMk cId="924908862" sldId="300"/>
            <ac:picMk id="7" creationId="{9E86BB2E-DB48-BA82-20D6-6BC07AAEE78E}"/>
          </ac:picMkLst>
        </pc:picChg>
        <pc:picChg chg="add mod">
          <ac:chgData name="Rafael Giaretta" userId="e78eb267f79d9a7f" providerId="LiveId" clId="{1AC6BEA9-AA71-47A3-8CEC-A9B9FD2B2376}" dt="2024-07-10T02:58:20.987" v="5410" actId="1076"/>
          <ac:picMkLst>
            <pc:docMk/>
            <pc:sldMk cId="924908862" sldId="300"/>
            <ac:picMk id="9" creationId="{2CBFE59F-2B98-9309-F2BC-BCC3419A9C34}"/>
          </ac:picMkLst>
        </pc:picChg>
        <pc:picChg chg="add del mod ord">
          <ac:chgData name="Rafael Giaretta" userId="e78eb267f79d9a7f" providerId="LiveId" clId="{1AC6BEA9-AA71-47A3-8CEC-A9B9FD2B2376}" dt="2024-07-10T03:01:35.276" v="5429" actId="478"/>
          <ac:picMkLst>
            <pc:docMk/>
            <pc:sldMk cId="924908862" sldId="300"/>
            <ac:picMk id="11" creationId="{56B1AF6E-5CF9-6BA2-D2D9-569D80F77D53}"/>
          </ac:picMkLst>
        </pc:picChg>
        <pc:picChg chg="add mod">
          <ac:chgData name="Rafael Giaretta" userId="e78eb267f79d9a7f" providerId="LiveId" clId="{1AC6BEA9-AA71-47A3-8CEC-A9B9FD2B2376}" dt="2024-07-10T03:01:56.555" v="5431" actId="1076"/>
          <ac:picMkLst>
            <pc:docMk/>
            <pc:sldMk cId="924908862" sldId="300"/>
            <ac:picMk id="18" creationId="{B7A012FC-BB1B-3A26-FA3B-6E807766F88B}"/>
          </ac:picMkLst>
        </pc:picChg>
        <pc:picChg chg="add mod">
          <ac:chgData name="Rafael Giaretta" userId="e78eb267f79d9a7f" providerId="LiveId" clId="{1AC6BEA9-AA71-47A3-8CEC-A9B9FD2B2376}" dt="2024-07-10T03:02:19.119" v="5437" actId="1038"/>
          <ac:picMkLst>
            <pc:docMk/>
            <pc:sldMk cId="924908862" sldId="300"/>
            <ac:picMk id="20" creationId="{C9C33328-6456-EDC7-FAD7-42D77CF08C5D}"/>
          </ac:picMkLst>
        </pc:picChg>
        <pc:picChg chg="add mod">
          <ac:chgData name="Rafael Giaretta" userId="e78eb267f79d9a7f" providerId="LiveId" clId="{1AC6BEA9-AA71-47A3-8CEC-A9B9FD2B2376}" dt="2024-07-10T03:02:40.024" v="5439" actId="1076"/>
          <ac:picMkLst>
            <pc:docMk/>
            <pc:sldMk cId="924908862" sldId="300"/>
            <ac:picMk id="22" creationId="{119D9D97-2D60-361C-9452-4F1B57BCEF79}"/>
          </ac:picMkLst>
        </pc:picChg>
        <pc:picChg chg="add mod">
          <ac:chgData name="Rafael Giaretta" userId="e78eb267f79d9a7f" providerId="LiveId" clId="{1AC6BEA9-AA71-47A3-8CEC-A9B9FD2B2376}" dt="2024-07-10T03:03:12.070" v="5454" actId="1038"/>
          <ac:picMkLst>
            <pc:docMk/>
            <pc:sldMk cId="924908862" sldId="300"/>
            <ac:picMk id="24" creationId="{F5B835D1-1A6F-285C-B3EF-8A670228E91F}"/>
          </ac:picMkLst>
        </pc:picChg>
        <pc:picChg chg="add del mod">
          <ac:chgData name="Rafael Giaretta" userId="e78eb267f79d9a7f" providerId="LiveId" clId="{1AC6BEA9-AA71-47A3-8CEC-A9B9FD2B2376}" dt="2024-07-10T03:03:52.769" v="5462" actId="478"/>
          <ac:picMkLst>
            <pc:docMk/>
            <pc:sldMk cId="924908862" sldId="300"/>
            <ac:picMk id="25" creationId="{6993ED3F-B666-FD87-B223-FF282B3ADA86}"/>
          </ac:picMkLst>
        </pc:picChg>
        <pc:picChg chg="add del mod">
          <ac:chgData name="Rafael Giaretta" userId="e78eb267f79d9a7f" providerId="LiveId" clId="{1AC6BEA9-AA71-47A3-8CEC-A9B9FD2B2376}" dt="2024-07-10T03:03:52.393" v="5461" actId="478"/>
          <ac:picMkLst>
            <pc:docMk/>
            <pc:sldMk cId="924908862" sldId="300"/>
            <ac:picMk id="26" creationId="{1ACB06BC-C05A-421F-B3C0-7668D8D58D1A}"/>
          </ac:picMkLst>
        </pc:picChg>
        <pc:cxnChg chg="add del mod">
          <ac:chgData name="Rafael Giaretta" userId="e78eb267f79d9a7f" providerId="LiveId" clId="{1AC6BEA9-AA71-47A3-8CEC-A9B9FD2B2376}" dt="2024-07-10T03:01:15.430" v="5427" actId="478"/>
          <ac:cxnSpMkLst>
            <pc:docMk/>
            <pc:sldMk cId="924908862" sldId="300"/>
            <ac:cxnSpMk id="15" creationId="{9FDB35B8-C86B-FF54-6AF7-5C660EFA5EC5}"/>
          </ac:cxnSpMkLst>
        </pc:cxnChg>
      </pc:sldChg>
      <pc:sldChg chg="addSp delSp modSp add delDesignElem">
        <pc:chgData name="Rafael Giaretta" userId="e78eb267f79d9a7f" providerId="LiveId" clId="{1AC6BEA9-AA71-47A3-8CEC-A9B9FD2B2376}" dt="2024-07-10T03:55:07.567" v="6448"/>
        <pc:sldMkLst>
          <pc:docMk/>
          <pc:sldMk cId="1788375290" sldId="301"/>
        </pc:sldMkLst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788375290" sldId="301"/>
            <ac:spMk id="13" creationId="{665DBBEF-238B-476B-96AB-8AAC3224ECE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788375290" sldId="301"/>
            <ac:spMk id="14" creationId="{3FCFB1DE-0B7E-48CC-BA90-B2AB0889F9D6}"/>
          </ac:spMkLst>
        </pc:spChg>
        <pc:picChg chg="add mod">
          <ac:chgData name="Rafael Giaretta" userId="e78eb267f79d9a7f" providerId="LiveId" clId="{1AC6BEA9-AA71-47A3-8CEC-A9B9FD2B2376}" dt="2024-07-10T03:01:01.721" v="5425"/>
          <ac:picMkLst>
            <pc:docMk/>
            <pc:sldMk cId="1788375290" sldId="301"/>
            <ac:picMk id="2" creationId="{4480387D-BDE0-8230-E8C2-5F6C57F2BEC3}"/>
          </ac:picMkLst>
        </pc:picChg>
      </pc:sldChg>
      <pc:sldChg chg="delSp add delDesignElem">
        <pc:chgData name="Rafael Giaretta" userId="e78eb267f79d9a7f" providerId="LiveId" clId="{1AC6BEA9-AA71-47A3-8CEC-A9B9FD2B2376}" dt="2024-07-10T03:55:07.567" v="6448"/>
        <pc:sldMkLst>
          <pc:docMk/>
          <pc:sldMk cId="3499716768" sldId="302"/>
        </pc:sldMkLst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499716768" sldId="302"/>
            <ac:spMk id="13" creationId="{665DBBEF-238B-476B-96AB-8AAC3224ECE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499716768" sldId="302"/>
            <ac:spMk id="14" creationId="{3FCFB1DE-0B7E-48CC-BA90-B2AB0889F9D6}"/>
          </ac:spMkLst>
        </pc:spChg>
      </pc:sldChg>
      <pc:sldChg chg="addSp delSp modSp add delDesignElem">
        <pc:chgData name="Rafael Giaretta" userId="e78eb267f79d9a7f" providerId="LiveId" clId="{1AC6BEA9-AA71-47A3-8CEC-A9B9FD2B2376}" dt="2024-07-10T03:55:07.567" v="6448"/>
        <pc:sldMkLst>
          <pc:docMk/>
          <pc:sldMk cId="2837331044" sldId="303"/>
        </pc:sldMkLst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2837331044" sldId="303"/>
            <ac:spMk id="13" creationId="{665DBBEF-238B-476B-96AB-8AAC3224ECE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2837331044" sldId="303"/>
            <ac:spMk id="14" creationId="{3FCFB1DE-0B7E-48CC-BA90-B2AB0889F9D6}"/>
          </ac:spMkLst>
        </pc:spChg>
        <pc:picChg chg="add mod">
          <ac:chgData name="Rafael Giaretta" userId="e78eb267f79d9a7f" providerId="LiveId" clId="{1AC6BEA9-AA71-47A3-8CEC-A9B9FD2B2376}" dt="2024-07-10T03:03:30.066" v="5456"/>
          <ac:picMkLst>
            <pc:docMk/>
            <pc:sldMk cId="2837331044" sldId="303"/>
            <ac:picMk id="4" creationId="{58EDB017-2153-6F3D-710A-2A404CF24BC3}"/>
          </ac:picMkLst>
        </pc:picChg>
      </pc:sldChg>
      <pc:sldChg chg="addSp delSp modSp add delDesignElem">
        <pc:chgData name="Rafael Giaretta" userId="e78eb267f79d9a7f" providerId="LiveId" clId="{1AC6BEA9-AA71-47A3-8CEC-A9B9FD2B2376}" dt="2024-07-10T03:55:07.567" v="6448"/>
        <pc:sldMkLst>
          <pc:docMk/>
          <pc:sldMk cId="294817557" sldId="304"/>
        </pc:sldMkLst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294817557" sldId="304"/>
            <ac:spMk id="13" creationId="{665DBBEF-238B-476B-96AB-8AAC3224ECE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294817557" sldId="304"/>
            <ac:spMk id="14" creationId="{3FCFB1DE-0B7E-48CC-BA90-B2AB0889F9D6}"/>
          </ac:spMkLst>
        </pc:spChg>
        <pc:picChg chg="add mod">
          <ac:chgData name="Rafael Giaretta" userId="e78eb267f79d9a7f" providerId="LiveId" clId="{1AC6BEA9-AA71-47A3-8CEC-A9B9FD2B2376}" dt="2024-07-10T03:03:46.492" v="5460"/>
          <ac:picMkLst>
            <pc:docMk/>
            <pc:sldMk cId="294817557" sldId="304"/>
            <ac:picMk id="6" creationId="{E0C8C940-D499-659C-F999-0CA640317665}"/>
          </ac:picMkLst>
        </pc:picChg>
      </pc:sldChg>
      <pc:sldChg chg="addSp delSp modSp add delDesignElem">
        <pc:chgData name="Rafael Giaretta" userId="e78eb267f79d9a7f" providerId="LiveId" clId="{1AC6BEA9-AA71-47A3-8CEC-A9B9FD2B2376}" dt="2024-07-10T03:55:07.567" v="6448"/>
        <pc:sldMkLst>
          <pc:docMk/>
          <pc:sldMk cId="3857895746" sldId="305"/>
        </pc:sldMkLst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857895746" sldId="305"/>
            <ac:spMk id="13" creationId="{665DBBEF-238B-476B-96AB-8AAC3224ECE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857895746" sldId="305"/>
            <ac:spMk id="14" creationId="{3FCFB1DE-0B7E-48CC-BA90-B2AB0889F9D6}"/>
          </ac:spMkLst>
        </pc:spChg>
        <pc:picChg chg="add mod">
          <ac:chgData name="Rafael Giaretta" userId="e78eb267f79d9a7f" providerId="LiveId" clId="{1AC6BEA9-AA71-47A3-8CEC-A9B9FD2B2376}" dt="2024-07-10T03:03:58.084" v="5464"/>
          <ac:picMkLst>
            <pc:docMk/>
            <pc:sldMk cId="3857895746" sldId="305"/>
            <ac:picMk id="7" creationId="{0E8B3BE5-1B2A-910A-15B8-E773AD73CA1B}"/>
          </ac:picMkLst>
        </pc:picChg>
      </pc:sldChg>
      <pc:sldChg chg="addSp delSp modSp add mod delDesignElem">
        <pc:chgData name="Rafael Giaretta" userId="e78eb267f79d9a7f" providerId="LiveId" clId="{1AC6BEA9-AA71-47A3-8CEC-A9B9FD2B2376}" dt="2024-07-10T03:55:07.567" v="6448"/>
        <pc:sldMkLst>
          <pc:docMk/>
          <pc:sldMk cId="430935410" sldId="306"/>
        </pc:sldMkLst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430935410" sldId="306"/>
            <ac:spMk id="13" creationId="{665DBBEF-238B-476B-96AB-8AAC3224ECEA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430935410" sldId="306"/>
            <ac:spMk id="14" creationId="{3FCFB1DE-0B7E-48CC-BA90-B2AB0889F9D6}"/>
          </ac:spMkLst>
        </pc:spChg>
        <pc:picChg chg="add mod">
          <ac:chgData name="Rafael Giaretta" userId="e78eb267f79d9a7f" providerId="LiveId" clId="{1AC6BEA9-AA71-47A3-8CEC-A9B9FD2B2376}" dt="2024-07-10T03:04:35.825" v="5470" actId="1038"/>
          <ac:picMkLst>
            <pc:docMk/>
            <pc:sldMk cId="430935410" sldId="306"/>
            <ac:picMk id="6" creationId="{082562CF-D748-DF34-FF34-1AD8AA50131A}"/>
          </ac:picMkLst>
        </pc:picChg>
        <pc:picChg chg="add del mod">
          <ac:chgData name="Rafael Giaretta" userId="e78eb267f79d9a7f" providerId="LiveId" clId="{1AC6BEA9-AA71-47A3-8CEC-A9B9FD2B2376}" dt="2024-07-10T03:05:10.618" v="5473" actId="478"/>
          <ac:picMkLst>
            <pc:docMk/>
            <pc:sldMk cId="430935410" sldId="306"/>
            <ac:picMk id="8" creationId="{9FE5FCCA-F4D7-A51C-D89E-91762A504FA3}"/>
          </ac:picMkLst>
        </pc:picChg>
        <pc:picChg chg="add del mod">
          <ac:chgData name="Rafael Giaretta" userId="e78eb267f79d9a7f" providerId="LiveId" clId="{1AC6BEA9-AA71-47A3-8CEC-A9B9FD2B2376}" dt="2024-07-10T03:05:31.030" v="5482" actId="478"/>
          <ac:picMkLst>
            <pc:docMk/>
            <pc:sldMk cId="430935410" sldId="306"/>
            <ac:picMk id="11" creationId="{D4A51AA6-5683-3A25-292E-997A94B01381}"/>
          </ac:picMkLst>
        </pc:picChg>
        <pc:picChg chg="add mod">
          <ac:chgData name="Rafael Giaretta" userId="e78eb267f79d9a7f" providerId="LiveId" clId="{1AC6BEA9-AA71-47A3-8CEC-A9B9FD2B2376}" dt="2024-07-10T03:05:27.234" v="5481" actId="1035"/>
          <ac:picMkLst>
            <pc:docMk/>
            <pc:sldMk cId="430935410" sldId="306"/>
            <ac:picMk id="15" creationId="{7D39E9A1-A1C8-C009-FC18-52E79AA1E234}"/>
          </ac:picMkLst>
        </pc:picChg>
      </pc:sldChg>
      <pc:sldChg chg="addSp delSp modSp new mod setBg addAnim delDesignElem">
        <pc:chgData name="Rafael Giaretta" userId="e78eb267f79d9a7f" providerId="LiveId" clId="{1AC6BEA9-AA71-47A3-8CEC-A9B9FD2B2376}" dt="2024-07-10T04:00:18.864" v="6651" actId="20577"/>
        <pc:sldMkLst>
          <pc:docMk/>
          <pc:sldMk cId="4147571623" sldId="307"/>
        </pc:sldMkLst>
        <pc:spChg chg="mod">
          <ac:chgData name="Rafael Giaretta" userId="e78eb267f79d9a7f" providerId="LiveId" clId="{1AC6BEA9-AA71-47A3-8CEC-A9B9FD2B2376}" dt="2024-07-10T04:00:18.864" v="6651" actId="20577"/>
          <ac:spMkLst>
            <pc:docMk/>
            <pc:sldMk cId="4147571623" sldId="307"/>
            <ac:spMk id="2" creationId="{536D8743-1C7D-39CB-D223-C1A717AB8942}"/>
          </ac:spMkLst>
        </pc:spChg>
        <pc:spChg chg="mod">
          <ac:chgData name="Rafael Giaretta" userId="e78eb267f79d9a7f" providerId="LiveId" clId="{1AC6BEA9-AA71-47A3-8CEC-A9B9FD2B2376}" dt="2024-07-10T03:30:57.251" v="5721" actId="20577"/>
          <ac:spMkLst>
            <pc:docMk/>
            <pc:sldMk cId="4147571623" sldId="307"/>
            <ac:spMk id="3" creationId="{27E199A3-A0CC-DC19-1107-DE2A5CD4849B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4147571623" sldId="307"/>
            <ac:spMk id="10" creationId="{F13C74B1-5B17-4795-BED0-7140497B445A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4147571623" sldId="307"/>
            <ac:spMk id="12" creationId="{D4974D33-8DC5-464E-8C6D-BE58F0669C17}"/>
          </ac:spMkLst>
        </pc:spChg>
        <pc:picChg chg="add mod">
          <ac:chgData name="Rafael Giaretta" userId="e78eb267f79d9a7f" providerId="LiveId" clId="{1AC6BEA9-AA71-47A3-8CEC-A9B9FD2B2376}" dt="2024-07-10T03:19:49.152" v="5594" actId="1076"/>
          <ac:picMkLst>
            <pc:docMk/>
            <pc:sldMk cId="4147571623" sldId="307"/>
            <ac:picMk id="5" creationId="{0E5F81A8-3B4E-9A8C-CD76-C1713D7D24EA}"/>
          </ac:picMkLst>
        </pc:picChg>
      </pc:sldChg>
      <pc:sldChg chg="addSp delSp modSp add mod delDesignElem">
        <pc:chgData name="Rafael Giaretta" userId="e78eb267f79d9a7f" providerId="LiveId" clId="{1AC6BEA9-AA71-47A3-8CEC-A9B9FD2B2376}" dt="2024-07-10T04:00:24.156" v="6653" actId="27636"/>
        <pc:sldMkLst>
          <pc:docMk/>
          <pc:sldMk cId="2697173204" sldId="308"/>
        </pc:sldMkLst>
        <pc:spChg chg="mod">
          <ac:chgData name="Rafael Giaretta" userId="e78eb267f79d9a7f" providerId="LiveId" clId="{1AC6BEA9-AA71-47A3-8CEC-A9B9FD2B2376}" dt="2024-07-10T04:00:24.156" v="6653" actId="27636"/>
          <ac:spMkLst>
            <pc:docMk/>
            <pc:sldMk cId="2697173204" sldId="308"/>
            <ac:spMk id="2" creationId="{536D8743-1C7D-39CB-D223-C1A717AB8942}"/>
          </ac:spMkLst>
        </pc:spChg>
        <pc:spChg chg="mod">
          <ac:chgData name="Rafael Giaretta" userId="e78eb267f79d9a7f" providerId="LiveId" clId="{1AC6BEA9-AA71-47A3-8CEC-A9B9FD2B2376}" dt="2024-07-10T03:31:38.143" v="5823" actId="20577"/>
          <ac:spMkLst>
            <pc:docMk/>
            <pc:sldMk cId="2697173204" sldId="308"/>
            <ac:spMk id="3" creationId="{27E199A3-A0CC-DC19-1107-DE2A5CD4849B}"/>
          </ac:spMkLst>
        </pc:spChg>
        <pc:spChg chg="del">
          <ac:chgData name="Rafael Giaretta" userId="e78eb267f79d9a7f" providerId="LiveId" clId="{1AC6BEA9-AA71-47A3-8CEC-A9B9FD2B2376}" dt="2024-07-10T03:20:16.293" v="5598" actId="26606"/>
          <ac:spMkLst>
            <pc:docMk/>
            <pc:sldMk cId="2697173204" sldId="308"/>
            <ac:spMk id="10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3:20:16.293" v="5598" actId="26606"/>
          <ac:spMkLst>
            <pc:docMk/>
            <pc:sldMk cId="2697173204" sldId="308"/>
            <ac:spMk id="12" creationId="{D4974D33-8DC5-464E-8C6D-BE58F0669C17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2697173204" sldId="308"/>
            <ac:spMk id="17" creationId="{F13C74B1-5B17-4795-BED0-7140497B445A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2697173204" sldId="308"/>
            <ac:spMk id="19" creationId="{D4974D33-8DC5-464E-8C6D-BE58F0669C17}"/>
          </ac:spMkLst>
        </pc:spChg>
        <pc:spChg chg="add del">
          <ac:chgData name="Rafael Giaretta" userId="e78eb267f79d9a7f" providerId="LiveId" clId="{1AC6BEA9-AA71-47A3-8CEC-A9B9FD2B2376}" dt="2024-07-10T03:28:17.489" v="5612" actId="26606"/>
          <ac:spMkLst>
            <pc:docMk/>
            <pc:sldMk cId="2697173204" sldId="308"/>
            <ac:spMk id="24" creationId="{04812C46-200A-4DEB-A05E-3ED6C68C2387}"/>
          </ac:spMkLst>
        </pc:spChg>
        <pc:spChg chg="add del">
          <ac:chgData name="Rafael Giaretta" userId="e78eb267f79d9a7f" providerId="LiveId" clId="{1AC6BEA9-AA71-47A3-8CEC-A9B9FD2B2376}" dt="2024-07-10T03:28:17.489" v="5612" actId="26606"/>
          <ac:spMkLst>
            <pc:docMk/>
            <pc:sldMk cId="2697173204" sldId="308"/>
            <ac:spMk id="26" creationId="{D1EA859B-E555-4109-94F3-6700E046E008}"/>
          </ac:spMkLst>
        </pc:spChg>
        <pc:picChg chg="del">
          <ac:chgData name="Rafael Giaretta" userId="e78eb267f79d9a7f" providerId="LiveId" clId="{1AC6BEA9-AA71-47A3-8CEC-A9B9FD2B2376}" dt="2024-07-10T03:20:12.779" v="5596" actId="478"/>
          <ac:picMkLst>
            <pc:docMk/>
            <pc:sldMk cId="2697173204" sldId="308"/>
            <ac:picMk id="5" creationId="{0E5F81A8-3B4E-9A8C-CD76-C1713D7D24EA}"/>
          </ac:picMkLst>
        </pc:picChg>
        <pc:picChg chg="add mod ord">
          <ac:chgData name="Rafael Giaretta" userId="e78eb267f79d9a7f" providerId="LiveId" clId="{1AC6BEA9-AA71-47A3-8CEC-A9B9FD2B2376}" dt="2024-07-10T03:28:17.489" v="5612" actId="26606"/>
          <ac:picMkLst>
            <pc:docMk/>
            <pc:sldMk cId="2697173204" sldId="308"/>
            <ac:picMk id="6" creationId="{CF89FE22-BDE5-99C0-FDFD-AA0A5FC8826D}"/>
          </ac:picMkLst>
        </pc:picChg>
      </pc:sldChg>
      <pc:sldChg chg="addSp delSp modSp add mod delDesignElem">
        <pc:chgData name="Rafael Giaretta" userId="e78eb267f79d9a7f" providerId="LiveId" clId="{1AC6BEA9-AA71-47A3-8CEC-A9B9FD2B2376}" dt="2024-07-10T04:00:27.561" v="6655" actId="27636"/>
        <pc:sldMkLst>
          <pc:docMk/>
          <pc:sldMk cId="356635499" sldId="309"/>
        </pc:sldMkLst>
        <pc:spChg chg="mod">
          <ac:chgData name="Rafael Giaretta" userId="e78eb267f79d9a7f" providerId="LiveId" clId="{1AC6BEA9-AA71-47A3-8CEC-A9B9FD2B2376}" dt="2024-07-10T04:00:27.561" v="6655" actId="27636"/>
          <ac:spMkLst>
            <pc:docMk/>
            <pc:sldMk cId="356635499" sldId="309"/>
            <ac:spMk id="2" creationId="{536D8743-1C7D-39CB-D223-C1A717AB8942}"/>
          </ac:spMkLst>
        </pc:spChg>
        <pc:spChg chg="del mod">
          <ac:chgData name="Rafael Giaretta" userId="e78eb267f79d9a7f" providerId="LiveId" clId="{1AC6BEA9-AA71-47A3-8CEC-A9B9FD2B2376}" dt="2024-07-10T03:31:52.942" v="5827" actId="478"/>
          <ac:spMkLst>
            <pc:docMk/>
            <pc:sldMk cId="356635499" sldId="309"/>
            <ac:spMk id="3" creationId="{27E199A3-A0CC-DC19-1107-DE2A5CD4849B}"/>
          </ac:spMkLst>
        </pc:spChg>
        <pc:spChg chg="add del">
          <ac:chgData name="Rafael Giaretta" userId="e78eb267f79d9a7f" providerId="LiveId" clId="{1AC6BEA9-AA71-47A3-8CEC-A9B9FD2B2376}" dt="2024-07-10T03:28:31.040" v="5619" actId="26606"/>
          <ac:spMkLst>
            <pc:docMk/>
            <pc:sldMk cId="356635499" sldId="309"/>
            <ac:spMk id="17" creationId="{F13C74B1-5B17-4795-BED0-7140497B445A}"/>
          </ac:spMkLst>
        </pc:spChg>
        <pc:spChg chg="add del">
          <ac:chgData name="Rafael Giaretta" userId="e78eb267f79d9a7f" providerId="LiveId" clId="{1AC6BEA9-AA71-47A3-8CEC-A9B9FD2B2376}" dt="2024-07-10T03:28:31.040" v="5619" actId="26606"/>
          <ac:spMkLst>
            <pc:docMk/>
            <pc:sldMk cId="356635499" sldId="309"/>
            <ac:spMk id="19" creationId="{D4974D33-8DC5-464E-8C6D-BE58F0669C17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356635499" sldId="309"/>
            <ac:spMk id="21" creationId="{022BDE4A-8A20-4A69-9C5A-581C82036A4D}"/>
          </ac:spMkLst>
        </pc:spChg>
        <pc:spChg chg="add del">
          <ac:chgData name="Rafael Giaretta" userId="e78eb267f79d9a7f" providerId="LiveId" clId="{1AC6BEA9-AA71-47A3-8CEC-A9B9FD2B2376}" dt="2024-07-10T03:28:17.952" v="5613" actId="26606"/>
          <ac:spMkLst>
            <pc:docMk/>
            <pc:sldMk cId="356635499" sldId="309"/>
            <ac:spMk id="24" creationId="{04812C46-200A-4DEB-A05E-3ED6C68C2387}"/>
          </ac:spMkLst>
        </pc:spChg>
        <pc:spChg chg="add del">
          <ac:chgData name="Rafael Giaretta" userId="e78eb267f79d9a7f" providerId="LiveId" clId="{1AC6BEA9-AA71-47A3-8CEC-A9B9FD2B2376}" dt="2024-07-10T03:28:17.952" v="5613" actId="26606"/>
          <ac:spMkLst>
            <pc:docMk/>
            <pc:sldMk cId="356635499" sldId="309"/>
            <ac:spMk id="26" creationId="{D1EA859B-E555-4109-94F3-6700E046E008}"/>
          </ac:spMkLst>
        </pc:spChg>
        <pc:picChg chg="add mod ord">
          <ac:chgData name="Rafael Giaretta" userId="e78eb267f79d9a7f" providerId="LiveId" clId="{1AC6BEA9-AA71-47A3-8CEC-A9B9FD2B2376}" dt="2024-07-10T03:28:31.040" v="5619" actId="26606"/>
          <ac:picMkLst>
            <pc:docMk/>
            <pc:sldMk cId="356635499" sldId="309"/>
            <ac:picMk id="5" creationId="{D22924A7-E283-B4C7-0A13-4117AD1BB11B}"/>
          </ac:picMkLst>
        </pc:picChg>
        <pc:picChg chg="del">
          <ac:chgData name="Rafael Giaretta" userId="e78eb267f79d9a7f" providerId="LiveId" clId="{1AC6BEA9-AA71-47A3-8CEC-A9B9FD2B2376}" dt="2024-07-10T03:27:47.745" v="5602" actId="478"/>
          <ac:picMkLst>
            <pc:docMk/>
            <pc:sldMk cId="356635499" sldId="309"/>
            <ac:picMk id="6" creationId="{CF89FE22-BDE5-99C0-FDFD-AA0A5FC8826D}"/>
          </ac:picMkLst>
        </pc:picChg>
        <pc:picChg chg="add mod">
          <ac:chgData name="Rafael Giaretta" userId="e78eb267f79d9a7f" providerId="LiveId" clId="{1AC6BEA9-AA71-47A3-8CEC-A9B9FD2B2376}" dt="2024-07-10T03:28:31.040" v="5619" actId="26606"/>
          <ac:picMkLst>
            <pc:docMk/>
            <pc:sldMk cId="356635499" sldId="309"/>
            <ac:picMk id="8" creationId="{04E8AC4A-AEE8-2F57-0F00-3947B90B0369}"/>
          </ac:picMkLst>
        </pc:picChg>
      </pc:sldChg>
      <pc:sldChg chg="add del">
        <pc:chgData name="Rafael Giaretta" userId="e78eb267f79d9a7f" providerId="LiveId" clId="{1AC6BEA9-AA71-47A3-8CEC-A9B9FD2B2376}" dt="2024-07-10T03:28:44.611" v="5621" actId="2890"/>
        <pc:sldMkLst>
          <pc:docMk/>
          <pc:sldMk cId="345684632" sldId="310"/>
        </pc:sldMkLst>
      </pc:sldChg>
      <pc:sldChg chg="new del">
        <pc:chgData name="Rafael Giaretta" userId="e78eb267f79d9a7f" providerId="LiveId" clId="{1AC6BEA9-AA71-47A3-8CEC-A9B9FD2B2376}" dt="2024-07-10T03:28:17.170" v="5611" actId="680"/>
        <pc:sldMkLst>
          <pc:docMk/>
          <pc:sldMk cId="2463016906" sldId="310"/>
        </pc:sldMkLst>
      </pc:sldChg>
      <pc:sldChg chg="addSp delSp modSp new mod ord setBg delDesignElem">
        <pc:chgData name="Rafael Giaretta" userId="e78eb267f79d9a7f" providerId="LiveId" clId="{1AC6BEA9-AA71-47A3-8CEC-A9B9FD2B2376}" dt="2024-07-10T04:00:56.235" v="6670" actId="27636"/>
        <pc:sldMkLst>
          <pc:docMk/>
          <pc:sldMk cId="3078429054" sldId="310"/>
        </pc:sldMkLst>
        <pc:spChg chg="mod">
          <ac:chgData name="Rafael Giaretta" userId="e78eb267f79d9a7f" providerId="LiveId" clId="{1AC6BEA9-AA71-47A3-8CEC-A9B9FD2B2376}" dt="2024-07-10T04:00:56.235" v="6670" actId="27636"/>
          <ac:spMkLst>
            <pc:docMk/>
            <pc:sldMk cId="3078429054" sldId="310"/>
            <ac:spMk id="2" creationId="{BB6B6075-FD76-5C11-A38F-D9DF8B3A5514}"/>
          </ac:spMkLst>
        </pc:spChg>
        <pc:spChg chg="mod">
          <ac:chgData name="Rafael Giaretta" userId="e78eb267f79d9a7f" providerId="LiveId" clId="{1AC6BEA9-AA71-47A3-8CEC-A9B9FD2B2376}" dt="2024-07-10T03:33:37.958" v="6003" actId="26606"/>
          <ac:spMkLst>
            <pc:docMk/>
            <pc:sldMk cId="3078429054" sldId="310"/>
            <ac:spMk id="3" creationId="{C00C3514-052B-6AA9-C094-323638AC2060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3078429054" sldId="310"/>
            <ac:spMk id="10" creationId="{743AA782-23D1-4521-8CAD-47662984AA08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3078429054" sldId="310"/>
            <ac:spMk id="12" creationId="{71877DBC-BB60-40F0-AC93-2ACDBAAE60CE}"/>
          </ac:spMkLst>
        </pc:spChg>
        <pc:picChg chg="add mod">
          <ac:chgData name="Rafael Giaretta" userId="e78eb267f79d9a7f" providerId="LiveId" clId="{1AC6BEA9-AA71-47A3-8CEC-A9B9FD2B2376}" dt="2024-07-10T03:33:37.958" v="6003" actId="26606"/>
          <ac:picMkLst>
            <pc:docMk/>
            <pc:sldMk cId="3078429054" sldId="310"/>
            <ac:picMk id="5" creationId="{364E22D2-B4DB-86DB-8A68-6560B972F0B2}"/>
          </ac:picMkLst>
        </pc:picChg>
      </pc:sldChg>
      <pc:sldChg chg="addSp delSp modSp add mod ord delAnim delDesignElem">
        <pc:chgData name="Rafael Giaretta" userId="e78eb267f79d9a7f" providerId="LiveId" clId="{1AC6BEA9-AA71-47A3-8CEC-A9B9FD2B2376}" dt="2024-07-10T03:55:07.567" v="6448"/>
        <pc:sldMkLst>
          <pc:docMk/>
          <pc:sldMk cId="3933555044" sldId="311"/>
        </pc:sldMkLst>
        <pc:spChg chg="del mod">
          <ac:chgData name="Rafael Giaretta" userId="e78eb267f79d9a7f" providerId="LiveId" clId="{1AC6BEA9-AA71-47A3-8CEC-A9B9FD2B2376}" dt="2024-07-10T03:29:04.715" v="5631" actId="478"/>
          <ac:spMkLst>
            <pc:docMk/>
            <pc:sldMk cId="3933555044" sldId="311"/>
            <ac:spMk id="2" creationId="{536D8743-1C7D-39CB-D223-C1A717AB8942}"/>
          </ac:spMkLst>
        </pc:spChg>
        <pc:spChg chg="del mod">
          <ac:chgData name="Rafael Giaretta" userId="e78eb267f79d9a7f" providerId="LiveId" clId="{1AC6BEA9-AA71-47A3-8CEC-A9B9FD2B2376}" dt="2024-07-10T03:29:06.838" v="5632" actId="478"/>
          <ac:spMkLst>
            <pc:docMk/>
            <pc:sldMk cId="3933555044" sldId="311"/>
            <ac:spMk id="3" creationId="{27E199A3-A0CC-DC19-1107-DE2A5CD4849B}"/>
          </ac:spMkLst>
        </pc:spChg>
        <pc:spChg chg="add del mod">
          <ac:chgData name="Rafael Giaretta" userId="e78eb267f79d9a7f" providerId="LiveId" clId="{1AC6BEA9-AA71-47A3-8CEC-A9B9FD2B2376}" dt="2024-07-10T03:29:15.717" v="5636" actId="478"/>
          <ac:spMkLst>
            <pc:docMk/>
            <pc:sldMk cId="3933555044" sldId="311"/>
            <ac:spMk id="8" creationId="{EB07B140-A61A-811B-2B12-2719D1DE215F}"/>
          </ac:spMkLst>
        </pc:spChg>
        <pc:spChg chg="add del mod">
          <ac:chgData name="Rafael Giaretta" userId="e78eb267f79d9a7f" providerId="LiveId" clId="{1AC6BEA9-AA71-47A3-8CEC-A9B9FD2B2376}" dt="2024-07-10T03:29:34.580" v="5646" actId="478"/>
          <ac:spMkLst>
            <pc:docMk/>
            <pc:sldMk cId="3933555044" sldId="311"/>
            <ac:spMk id="10" creationId="{226CC80A-B434-5FD6-38C2-4BF9FAF9C373}"/>
          </ac:spMkLst>
        </pc:spChg>
        <pc:spChg chg="del">
          <ac:chgData name="Rafael Giaretta" userId="e78eb267f79d9a7f" providerId="LiveId" clId="{1AC6BEA9-AA71-47A3-8CEC-A9B9FD2B2376}" dt="2024-07-10T03:28:57.555" v="5628" actId="26606"/>
          <ac:spMkLst>
            <pc:docMk/>
            <pc:sldMk cId="3933555044" sldId="311"/>
            <ac:spMk id="17" creationId="{F13C74B1-5B17-4795-BED0-7140497B445A}"/>
          </ac:spMkLst>
        </pc:spChg>
        <pc:spChg chg="del">
          <ac:chgData name="Rafael Giaretta" userId="e78eb267f79d9a7f" providerId="LiveId" clId="{1AC6BEA9-AA71-47A3-8CEC-A9B9FD2B2376}" dt="2024-07-10T03:28:57.555" v="5628" actId="26606"/>
          <ac:spMkLst>
            <pc:docMk/>
            <pc:sldMk cId="3933555044" sldId="311"/>
            <ac:spMk id="19" creationId="{D4974D33-8DC5-464E-8C6D-BE58F0669C17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3933555044" sldId="311"/>
            <ac:spMk id="24" creationId="{C1DD1A8A-57D5-4A81-AD04-532B043C5611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3933555044" sldId="311"/>
            <ac:spMk id="26" creationId="{007891EC-4501-44ED-A8C8-B11B6DB767AB}"/>
          </ac:spMkLst>
        </pc:spChg>
        <pc:picChg chg="add del mod ord">
          <ac:chgData name="Rafael Giaretta" userId="e78eb267f79d9a7f" providerId="LiveId" clId="{1AC6BEA9-AA71-47A3-8CEC-A9B9FD2B2376}" dt="2024-07-10T03:29:31.606" v="5644" actId="1076"/>
          <ac:picMkLst>
            <pc:docMk/>
            <pc:sldMk cId="3933555044" sldId="311"/>
            <ac:picMk id="5" creationId="{9DA4E474-911B-A855-F212-70938C02E0C7}"/>
          </ac:picMkLst>
        </pc:picChg>
        <pc:picChg chg="del">
          <ac:chgData name="Rafael Giaretta" userId="e78eb267f79d9a7f" providerId="LiveId" clId="{1AC6BEA9-AA71-47A3-8CEC-A9B9FD2B2376}" dt="2024-07-10T03:28:51.551" v="5624" actId="478"/>
          <ac:picMkLst>
            <pc:docMk/>
            <pc:sldMk cId="3933555044" sldId="311"/>
            <ac:picMk id="6" creationId="{CF89FE22-BDE5-99C0-FDFD-AA0A5FC8826D}"/>
          </ac:picMkLst>
        </pc:picChg>
      </pc:sldChg>
      <pc:sldChg chg="addSp delSp modSp add mod delDesignElem">
        <pc:chgData name="Rafael Giaretta" userId="e78eb267f79d9a7f" providerId="LiveId" clId="{1AC6BEA9-AA71-47A3-8CEC-A9B9FD2B2376}" dt="2024-07-10T04:00:42.061" v="6660"/>
        <pc:sldMkLst>
          <pc:docMk/>
          <pc:sldMk cId="3427837015" sldId="312"/>
        </pc:sldMkLst>
        <pc:spChg chg="mod">
          <ac:chgData name="Rafael Giaretta" userId="e78eb267f79d9a7f" providerId="LiveId" clId="{1AC6BEA9-AA71-47A3-8CEC-A9B9FD2B2376}" dt="2024-07-10T04:00:42.061" v="6660"/>
          <ac:spMkLst>
            <pc:docMk/>
            <pc:sldMk cId="3427837015" sldId="312"/>
            <ac:spMk id="2" creationId="{BB6B6075-FD76-5C11-A38F-D9DF8B3A5514}"/>
          </ac:spMkLst>
        </pc:spChg>
        <pc:spChg chg="mod">
          <ac:chgData name="Rafael Giaretta" userId="e78eb267f79d9a7f" providerId="LiveId" clId="{1AC6BEA9-AA71-47A3-8CEC-A9B9FD2B2376}" dt="2024-07-10T03:56:31.051" v="6521" actId="26606"/>
          <ac:spMkLst>
            <pc:docMk/>
            <pc:sldMk cId="3427837015" sldId="312"/>
            <ac:spMk id="3" creationId="{C00C3514-052B-6AA9-C094-323638AC2060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3427837015" sldId="312"/>
            <ac:spMk id="10" creationId="{743AA782-23D1-4521-8CAD-47662984AA08}"/>
          </ac:spMkLst>
        </pc:spChg>
        <pc:spChg chg="add del">
          <ac:chgData name="Rafael Giaretta" userId="e78eb267f79d9a7f" providerId="LiveId" clId="{1AC6BEA9-AA71-47A3-8CEC-A9B9FD2B2376}" dt="2024-07-10T03:55:07.567" v="6448"/>
          <ac:spMkLst>
            <pc:docMk/>
            <pc:sldMk cId="3427837015" sldId="312"/>
            <ac:spMk id="12" creationId="{71877DBC-BB60-40F0-AC93-2ACDBAAE60CE}"/>
          </ac:spMkLst>
        </pc:spChg>
        <pc:spChg chg="add del mod">
          <ac:chgData name="Rafael Giaretta" userId="e78eb267f79d9a7f" providerId="LiveId" clId="{1AC6BEA9-AA71-47A3-8CEC-A9B9FD2B2376}" dt="2024-07-10T03:56:18.783" v="6516" actId="478"/>
          <ac:spMkLst>
            <pc:docMk/>
            <pc:sldMk cId="3427837015" sldId="312"/>
            <ac:spMk id="13" creationId="{43FC2268-C3D4-9DB5-51DE-F00B91A47B4B}"/>
          </ac:spMkLst>
        </pc:spChg>
        <pc:spChg chg="add del mod">
          <ac:chgData name="Rafael Giaretta" userId="e78eb267f79d9a7f" providerId="LiveId" clId="{1AC6BEA9-AA71-47A3-8CEC-A9B9FD2B2376}" dt="2024-07-10T03:42:01.030" v="6185" actId="478"/>
          <ac:spMkLst>
            <pc:docMk/>
            <pc:sldMk cId="3427837015" sldId="312"/>
            <ac:spMk id="14" creationId="{42298B9B-3C9B-BD54-8F31-A027C40B00B1}"/>
          </ac:spMkLst>
        </pc:spChg>
        <pc:spChg chg="add del">
          <ac:chgData name="Rafael Giaretta" userId="e78eb267f79d9a7f" providerId="LiveId" clId="{1AC6BEA9-AA71-47A3-8CEC-A9B9FD2B2376}" dt="2024-07-10T03:37:22.160" v="6072" actId="26606"/>
          <ac:spMkLst>
            <pc:docMk/>
            <pc:sldMk cId="3427837015" sldId="312"/>
            <ac:spMk id="17" creationId="{69D47016-023F-44BD-981C-50E7A10A6609}"/>
          </ac:spMkLst>
        </pc:spChg>
        <pc:spChg chg="add del">
          <ac:chgData name="Rafael Giaretta" userId="e78eb267f79d9a7f" providerId="LiveId" clId="{1AC6BEA9-AA71-47A3-8CEC-A9B9FD2B2376}" dt="2024-07-10T03:37:22.160" v="6072" actId="26606"/>
          <ac:spMkLst>
            <pc:docMk/>
            <pc:sldMk cId="3427837015" sldId="312"/>
            <ac:spMk id="19" creationId="{6D8B37B0-0682-433E-BC8D-498C04ABD9A7}"/>
          </ac:spMkLst>
        </pc:spChg>
        <pc:spChg chg="add">
          <ac:chgData name="Rafael Giaretta" userId="e78eb267f79d9a7f" providerId="LiveId" clId="{1AC6BEA9-AA71-47A3-8CEC-A9B9FD2B2376}" dt="2024-07-10T03:56:31.051" v="6521" actId="26606"/>
          <ac:spMkLst>
            <pc:docMk/>
            <pc:sldMk cId="3427837015" sldId="312"/>
            <ac:spMk id="23" creationId="{2B97F24A-32CE-4C1C-A50D-3016B394DCFB}"/>
          </ac:spMkLst>
        </pc:spChg>
        <pc:spChg chg="add">
          <ac:chgData name="Rafael Giaretta" userId="e78eb267f79d9a7f" providerId="LiveId" clId="{1AC6BEA9-AA71-47A3-8CEC-A9B9FD2B2376}" dt="2024-07-10T03:56:31.051" v="6521" actId="26606"/>
          <ac:spMkLst>
            <pc:docMk/>
            <pc:sldMk cId="3427837015" sldId="312"/>
            <ac:spMk id="25" creationId="{CD8B4F24-440B-49E9-B85D-733523DC064B}"/>
          </ac:spMkLst>
        </pc:spChg>
        <pc:picChg chg="del">
          <ac:chgData name="Rafael Giaretta" userId="e78eb267f79d9a7f" providerId="LiveId" clId="{1AC6BEA9-AA71-47A3-8CEC-A9B9FD2B2376}" dt="2024-07-10T03:35:52.543" v="6036" actId="478"/>
          <ac:picMkLst>
            <pc:docMk/>
            <pc:sldMk cId="3427837015" sldId="312"/>
            <ac:picMk id="5" creationId="{364E22D2-B4DB-86DB-8A68-6560B972F0B2}"/>
          </ac:picMkLst>
        </pc:picChg>
        <pc:picChg chg="add del mod ord">
          <ac:chgData name="Rafael Giaretta" userId="e78eb267f79d9a7f" providerId="LiveId" clId="{1AC6BEA9-AA71-47A3-8CEC-A9B9FD2B2376}" dt="2024-07-10T03:56:18.783" v="6516" actId="478"/>
          <ac:picMkLst>
            <pc:docMk/>
            <pc:sldMk cId="3427837015" sldId="312"/>
            <ac:picMk id="6" creationId="{8A999B58-9628-F056-EE5C-EBF1F0996835}"/>
          </ac:picMkLst>
        </pc:picChg>
        <pc:picChg chg="add del mod">
          <ac:chgData name="Rafael Giaretta" userId="e78eb267f79d9a7f" providerId="LiveId" clId="{1AC6BEA9-AA71-47A3-8CEC-A9B9FD2B2376}" dt="2024-07-10T03:37:24.524" v="6075" actId="478"/>
          <ac:picMkLst>
            <pc:docMk/>
            <pc:sldMk cId="3427837015" sldId="312"/>
            <ac:picMk id="8" creationId="{F11B00E6-B5A4-8C21-9648-2737D080128E}"/>
          </ac:picMkLst>
        </pc:picChg>
        <pc:picChg chg="add del">
          <ac:chgData name="Rafael Giaretta" userId="e78eb267f79d9a7f" providerId="LiveId" clId="{1AC6BEA9-AA71-47A3-8CEC-A9B9FD2B2376}" dt="2024-07-10T03:37:30.131" v="6078" actId="22"/>
          <ac:picMkLst>
            <pc:docMk/>
            <pc:sldMk cId="3427837015" sldId="312"/>
            <ac:picMk id="11" creationId="{728E54F4-C32D-134A-5E90-B50DF9A09390}"/>
          </ac:picMkLst>
        </pc:picChg>
        <pc:picChg chg="add del mod">
          <ac:chgData name="Rafael Giaretta" userId="e78eb267f79d9a7f" providerId="LiveId" clId="{1AC6BEA9-AA71-47A3-8CEC-A9B9FD2B2376}" dt="2024-07-10T03:56:24.307" v="6519" actId="21"/>
          <ac:picMkLst>
            <pc:docMk/>
            <pc:sldMk cId="3427837015" sldId="312"/>
            <ac:picMk id="16" creationId="{7DF6D877-3E5B-CA9A-6A5A-64B0FDD89CB9}"/>
          </ac:picMkLst>
        </pc:picChg>
        <pc:picChg chg="add mod">
          <ac:chgData name="Rafael Giaretta" userId="e78eb267f79d9a7f" providerId="LiveId" clId="{1AC6BEA9-AA71-47A3-8CEC-A9B9FD2B2376}" dt="2024-07-10T03:56:31.051" v="6521" actId="26606"/>
          <ac:picMkLst>
            <pc:docMk/>
            <pc:sldMk cId="3427837015" sldId="312"/>
            <ac:picMk id="18" creationId="{7DF6D877-3E5B-CA9A-6A5A-64B0FDD89CB9}"/>
          </ac:picMkLst>
        </pc:picChg>
      </pc:sldChg>
      <pc:sldChg chg="addSp delSp modSp add del mod">
        <pc:chgData name="Rafael Giaretta" userId="e78eb267f79d9a7f" providerId="LiveId" clId="{1AC6BEA9-AA71-47A3-8CEC-A9B9FD2B2376}" dt="2024-07-10T03:43:11.676" v="6202" actId="47"/>
        <pc:sldMkLst>
          <pc:docMk/>
          <pc:sldMk cId="3268113588" sldId="313"/>
        </pc:sldMkLst>
        <pc:spChg chg="mod">
          <ac:chgData name="Rafael Giaretta" userId="e78eb267f79d9a7f" providerId="LiveId" clId="{1AC6BEA9-AA71-47A3-8CEC-A9B9FD2B2376}" dt="2024-07-10T03:39:13.823" v="6147" actId="20577"/>
          <ac:spMkLst>
            <pc:docMk/>
            <pc:sldMk cId="3268113588" sldId="313"/>
            <ac:spMk id="3" creationId="{C00C3514-052B-6AA9-C094-323638AC2060}"/>
          </ac:spMkLst>
        </pc:spChg>
        <pc:picChg chg="add del">
          <ac:chgData name="Rafael Giaretta" userId="e78eb267f79d9a7f" providerId="LiveId" clId="{1AC6BEA9-AA71-47A3-8CEC-A9B9FD2B2376}" dt="2024-07-10T03:37:56.719" v="6141" actId="22"/>
          <ac:picMkLst>
            <pc:docMk/>
            <pc:sldMk cId="3268113588" sldId="313"/>
            <ac:picMk id="5" creationId="{01574371-E28D-07E1-BE8E-DE5D8EA5F01F}"/>
          </ac:picMkLst>
        </pc:picChg>
        <pc:picChg chg="mod">
          <ac:chgData name="Rafael Giaretta" userId="e78eb267f79d9a7f" providerId="LiveId" clId="{1AC6BEA9-AA71-47A3-8CEC-A9B9FD2B2376}" dt="2024-07-10T03:40:53.356" v="6152" actId="1076"/>
          <ac:picMkLst>
            <pc:docMk/>
            <pc:sldMk cId="3268113588" sldId="313"/>
            <ac:picMk id="6" creationId="{8A999B58-9628-F056-EE5C-EBF1F0996835}"/>
          </ac:picMkLst>
        </pc:picChg>
        <pc:picChg chg="add mod">
          <ac:chgData name="Rafael Giaretta" userId="e78eb267f79d9a7f" providerId="LiveId" clId="{1AC6BEA9-AA71-47A3-8CEC-A9B9FD2B2376}" dt="2024-07-10T03:38:10.886" v="6143" actId="1076"/>
          <ac:picMkLst>
            <pc:docMk/>
            <pc:sldMk cId="3268113588" sldId="313"/>
            <ac:picMk id="8" creationId="{96D406D5-7D8C-2483-7B1E-CC170259F010}"/>
          </ac:picMkLst>
        </pc:picChg>
        <pc:picChg chg="add mod">
          <ac:chgData name="Rafael Giaretta" userId="e78eb267f79d9a7f" providerId="LiveId" clId="{1AC6BEA9-AA71-47A3-8CEC-A9B9FD2B2376}" dt="2024-07-10T03:40:43.540" v="6151" actId="1076"/>
          <ac:picMkLst>
            <pc:docMk/>
            <pc:sldMk cId="3268113588" sldId="313"/>
            <ac:picMk id="11" creationId="{3AD994F0-C73D-F56F-1C2B-373CA164BDBD}"/>
          </ac:picMkLst>
        </pc:picChg>
      </pc:sldChg>
      <pc:sldChg chg="new del">
        <pc:chgData name="Rafael Giaretta" userId="e78eb267f79d9a7f" providerId="LiveId" clId="{1AC6BEA9-AA71-47A3-8CEC-A9B9FD2B2376}" dt="2024-07-10T03:43:08.377" v="6201" actId="47"/>
        <pc:sldMkLst>
          <pc:docMk/>
          <pc:sldMk cId="3938605775" sldId="314"/>
        </pc:sldMkLst>
      </pc:sldChg>
      <pc:sldChg chg="addSp delSp modSp add del mod delDesignElem">
        <pc:chgData name="Rafael Giaretta" userId="e78eb267f79d9a7f" providerId="LiveId" clId="{1AC6BEA9-AA71-47A3-8CEC-A9B9FD2B2376}" dt="2024-07-10T03:56:35.058" v="6522" actId="47"/>
        <pc:sldMkLst>
          <pc:docMk/>
          <pc:sldMk cId="1677811480" sldId="315"/>
        </pc:sldMkLst>
        <pc:spChg chg="add del mod">
          <ac:chgData name="Rafael Giaretta" userId="e78eb267f79d9a7f" providerId="LiveId" clId="{1AC6BEA9-AA71-47A3-8CEC-A9B9FD2B2376}" dt="2024-07-10T03:42:10.195" v="6191" actId="478"/>
          <ac:spMkLst>
            <pc:docMk/>
            <pc:sldMk cId="1677811480" sldId="315"/>
            <ac:spMk id="5" creationId="{3B6C3065-7622-DE22-A573-B45770BD8D3B}"/>
          </ac:spMkLst>
        </pc:spChg>
        <pc:spChg chg="add mod">
          <ac:chgData name="Rafael Giaretta" userId="e78eb267f79d9a7f" providerId="LiveId" clId="{1AC6BEA9-AA71-47A3-8CEC-A9B9FD2B2376}" dt="2024-07-10T03:42:24.703" v="6197" actId="1076"/>
          <ac:spMkLst>
            <pc:docMk/>
            <pc:sldMk cId="1677811480" sldId="315"/>
            <ac:spMk id="7" creationId="{02C0362A-7243-47F9-E23F-370D6751458D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677811480" sldId="315"/>
            <ac:spMk id="10" creationId="{743AA782-23D1-4521-8CAD-47662984AA08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1677811480" sldId="315"/>
            <ac:spMk id="12" creationId="{71877DBC-BB60-40F0-AC93-2ACDBAAE60CE}"/>
          </ac:spMkLst>
        </pc:spChg>
        <pc:picChg chg="add mod">
          <ac:chgData name="Rafael Giaretta" userId="e78eb267f79d9a7f" providerId="LiveId" clId="{1AC6BEA9-AA71-47A3-8CEC-A9B9FD2B2376}" dt="2024-07-10T03:42:32.385" v="6199" actId="1076"/>
          <ac:picMkLst>
            <pc:docMk/>
            <pc:sldMk cId="1677811480" sldId="315"/>
            <ac:picMk id="8" creationId="{A7D5B065-3C62-3BFC-650D-4A8079A0E794}"/>
          </ac:picMkLst>
        </pc:picChg>
        <pc:picChg chg="add mod">
          <ac:chgData name="Rafael Giaretta" userId="e78eb267f79d9a7f" providerId="LiveId" clId="{1AC6BEA9-AA71-47A3-8CEC-A9B9FD2B2376}" dt="2024-07-10T03:42:32.385" v="6199" actId="1076"/>
          <ac:picMkLst>
            <pc:docMk/>
            <pc:sldMk cId="1677811480" sldId="315"/>
            <ac:picMk id="9" creationId="{9387A5FB-1E00-FE7A-50AE-C2DD21AE5EB3}"/>
          </ac:picMkLst>
        </pc:picChg>
      </pc:sldChg>
      <pc:sldChg chg="addSp delSp modSp add mod ord delDesignElem">
        <pc:chgData name="Rafael Giaretta" userId="e78eb267f79d9a7f" providerId="LiveId" clId="{1AC6BEA9-AA71-47A3-8CEC-A9B9FD2B2376}" dt="2024-07-10T04:00:34.770" v="6657" actId="27636"/>
        <pc:sldMkLst>
          <pc:docMk/>
          <pc:sldMk cId="3377900147" sldId="316"/>
        </pc:sldMkLst>
        <pc:spChg chg="mod">
          <ac:chgData name="Rafael Giaretta" userId="e78eb267f79d9a7f" providerId="LiveId" clId="{1AC6BEA9-AA71-47A3-8CEC-A9B9FD2B2376}" dt="2024-07-10T04:00:34.770" v="6657" actId="27636"/>
          <ac:spMkLst>
            <pc:docMk/>
            <pc:sldMk cId="3377900147" sldId="316"/>
            <ac:spMk id="2" creationId="{BB6B6075-FD76-5C11-A38F-D9DF8B3A5514}"/>
          </ac:spMkLst>
        </pc:spChg>
        <pc:spChg chg="mod">
          <ac:chgData name="Rafael Giaretta" userId="e78eb267f79d9a7f" providerId="LiveId" clId="{1AC6BEA9-AA71-47A3-8CEC-A9B9FD2B2376}" dt="2024-07-10T03:55:28.968" v="6477" actId="20577"/>
          <ac:spMkLst>
            <pc:docMk/>
            <pc:sldMk cId="3377900147" sldId="316"/>
            <ac:spMk id="3" creationId="{C00C3514-052B-6AA9-C094-323638AC2060}"/>
          </ac:spMkLst>
        </pc:spChg>
        <pc:spChg chg="add del">
          <ac:chgData name="Rafael Giaretta" userId="e78eb267f79d9a7f" providerId="LiveId" clId="{1AC6BEA9-AA71-47A3-8CEC-A9B9FD2B2376}" dt="2024-07-10T03:55:53.330" v="6480"/>
          <ac:spMkLst>
            <pc:docMk/>
            <pc:sldMk cId="3377900147" sldId="316"/>
            <ac:spMk id="9" creationId="{32AEEBC8-9D30-42EF-95F2-386C2653FBF0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377900147" sldId="316"/>
            <ac:spMk id="10" creationId="{743AA782-23D1-4521-8CAD-47662984AA08}"/>
          </ac:spMkLst>
        </pc:spChg>
        <pc:spChg chg="del">
          <ac:chgData name="Rafael Giaretta" userId="e78eb267f79d9a7f" providerId="LiveId" clId="{1AC6BEA9-AA71-47A3-8CEC-A9B9FD2B2376}" dt="2024-07-10T03:55:07.567" v="6448"/>
          <ac:spMkLst>
            <pc:docMk/>
            <pc:sldMk cId="3377900147" sldId="316"/>
            <ac:spMk id="12" creationId="{71877DBC-BB60-40F0-AC93-2ACDBAAE60CE}"/>
          </ac:spMkLst>
        </pc:spChg>
        <pc:spChg chg="add del">
          <ac:chgData name="Rafael Giaretta" userId="e78eb267f79d9a7f" providerId="LiveId" clId="{1AC6BEA9-AA71-47A3-8CEC-A9B9FD2B2376}" dt="2024-07-10T03:55:53.330" v="6480"/>
          <ac:spMkLst>
            <pc:docMk/>
            <pc:sldMk cId="3377900147" sldId="316"/>
            <ac:spMk id="14" creationId="{2E92FA66-67D7-4CB4-94D3-E643A9AD4757}"/>
          </ac:spMkLst>
        </pc:spChg>
        <pc:graphicFrameChg chg="add mod modGraphic">
          <ac:chgData name="Rafael Giaretta" userId="e78eb267f79d9a7f" providerId="LiveId" clId="{1AC6BEA9-AA71-47A3-8CEC-A9B9FD2B2376}" dt="2024-07-10T03:55:14.911" v="6449" actId="26606"/>
          <ac:graphicFrameMkLst>
            <pc:docMk/>
            <pc:sldMk cId="3377900147" sldId="316"/>
            <ac:graphicFrameMk id="7" creationId="{2EA0F36E-A14B-F6C5-0C5D-5A1635EE2248}"/>
          </ac:graphicFrameMkLst>
        </pc:graphicFrameChg>
        <pc:picChg chg="add mod">
          <ac:chgData name="Rafael Giaretta" userId="e78eb267f79d9a7f" providerId="LiveId" clId="{1AC6BEA9-AA71-47A3-8CEC-A9B9FD2B2376}" dt="2024-07-10T03:45:25.229" v="6209"/>
          <ac:picMkLst>
            <pc:docMk/>
            <pc:sldMk cId="3377900147" sldId="316"/>
            <ac:picMk id="4" creationId="{9348747A-EA73-2F15-155B-45D216D3A53A}"/>
          </ac:picMkLst>
        </pc:picChg>
        <pc:picChg chg="add mod">
          <ac:chgData name="Rafael Giaretta" userId="e78eb267f79d9a7f" providerId="LiveId" clId="{1AC6BEA9-AA71-47A3-8CEC-A9B9FD2B2376}" dt="2024-07-10T03:45:25.229" v="6209"/>
          <ac:picMkLst>
            <pc:docMk/>
            <pc:sldMk cId="3377900147" sldId="316"/>
            <ac:picMk id="5" creationId="{4B61A284-6313-9471-B23F-AC81C3592C58}"/>
          </ac:picMkLst>
        </pc:picChg>
        <pc:picChg chg="del">
          <ac:chgData name="Rafael Giaretta" userId="e78eb267f79d9a7f" providerId="LiveId" clId="{1AC6BEA9-AA71-47A3-8CEC-A9B9FD2B2376}" dt="2024-07-10T03:43:18.479" v="6206" actId="478"/>
          <ac:picMkLst>
            <pc:docMk/>
            <pc:sldMk cId="3377900147" sldId="316"/>
            <ac:picMk id="6" creationId="{8A999B58-9628-F056-EE5C-EBF1F0996835}"/>
          </ac:picMkLst>
        </pc:picChg>
        <pc:picChg chg="del">
          <ac:chgData name="Rafael Giaretta" userId="e78eb267f79d9a7f" providerId="LiveId" clId="{1AC6BEA9-AA71-47A3-8CEC-A9B9FD2B2376}" dt="2024-07-10T03:43:15.943" v="6203" actId="478"/>
          <ac:picMkLst>
            <pc:docMk/>
            <pc:sldMk cId="3377900147" sldId="316"/>
            <ac:picMk id="8" creationId="{96D406D5-7D8C-2483-7B1E-CC170259F010}"/>
          </ac:picMkLst>
        </pc:picChg>
        <pc:picChg chg="del">
          <ac:chgData name="Rafael Giaretta" userId="e78eb267f79d9a7f" providerId="LiveId" clId="{1AC6BEA9-AA71-47A3-8CEC-A9B9FD2B2376}" dt="2024-07-10T03:43:16.972" v="6204" actId="478"/>
          <ac:picMkLst>
            <pc:docMk/>
            <pc:sldMk cId="3377900147" sldId="316"/>
            <ac:picMk id="11" creationId="{3AD994F0-C73D-F56F-1C2B-373CA164BDBD}"/>
          </ac:picMkLst>
        </pc:picChg>
      </pc:sldChg>
      <pc:sldChg chg="addSp delSp modSp add mod">
        <pc:chgData name="Rafael Giaretta" userId="e78eb267f79d9a7f" providerId="LiveId" clId="{1AC6BEA9-AA71-47A3-8CEC-A9B9FD2B2376}" dt="2024-07-10T04:00:44.380" v="6662" actId="27636"/>
        <pc:sldMkLst>
          <pc:docMk/>
          <pc:sldMk cId="3092766179" sldId="317"/>
        </pc:sldMkLst>
        <pc:spChg chg="mod">
          <ac:chgData name="Rafael Giaretta" userId="e78eb267f79d9a7f" providerId="LiveId" clId="{1AC6BEA9-AA71-47A3-8CEC-A9B9FD2B2376}" dt="2024-07-10T04:00:44.380" v="6662" actId="27636"/>
          <ac:spMkLst>
            <pc:docMk/>
            <pc:sldMk cId="3092766179" sldId="317"/>
            <ac:spMk id="2" creationId="{BB6B6075-FD76-5C11-A38F-D9DF8B3A5514}"/>
          </ac:spMkLst>
        </pc:spChg>
        <pc:spChg chg="add mod">
          <ac:chgData name="Rafael Giaretta" userId="e78eb267f79d9a7f" providerId="LiveId" clId="{1AC6BEA9-AA71-47A3-8CEC-A9B9FD2B2376}" dt="2024-07-10T03:57:02.692" v="6529" actId="1076"/>
          <ac:spMkLst>
            <pc:docMk/>
            <pc:sldMk cId="3092766179" sldId="317"/>
            <ac:spMk id="4" creationId="{5D8DC6AD-C5DF-E9A3-5FE6-F74F427FBC79}"/>
          </ac:spMkLst>
        </pc:spChg>
        <pc:spChg chg="add del mod">
          <ac:chgData name="Rafael Giaretta" userId="e78eb267f79d9a7f" providerId="LiveId" clId="{1AC6BEA9-AA71-47A3-8CEC-A9B9FD2B2376}" dt="2024-07-10T03:58:48.237" v="6619" actId="478"/>
          <ac:spMkLst>
            <pc:docMk/>
            <pc:sldMk cId="3092766179" sldId="317"/>
            <ac:spMk id="8" creationId="{B26A9D15-0EC4-EEA5-33FE-A8C3AA81B784}"/>
          </ac:spMkLst>
        </pc:spChg>
        <pc:spChg chg="add del mod">
          <ac:chgData name="Rafael Giaretta" userId="e78eb267f79d9a7f" providerId="LiveId" clId="{1AC6BEA9-AA71-47A3-8CEC-A9B9FD2B2376}" dt="2024-07-10T03:58:37.548" v="6617" actId="478"/>
          <ac:spMkLst>
            <pc:docMk/>
            <pc:sldMk cId="3092766179" sldId="317"/>
            <ac:spMk id="11" creationId="{381E1FD5-E4AC-9721-B5BF-D13AE5B07924}"/>
          </ac:spMkLst>
        </pc:spChg>
        <pc:spChg chg="add del mod">
          <ac:chgData name="Rafael Giaretta" userId="e78eb267f79d9a7f" providerId="LiveId" clId="{1AC6BEA9-AA71-47A3-8CEC-A9B9FD2B2376}" dt="2024-07-10T03:58:40.048" v="6618" actId="478"/>
          <ac:spMkLst>
            <pc:docMk/>
            <pc:sldMk cId="3092766179" sldId="317"/>
            <ac:spMk id="14" creationId="{8260500A-95AA-278C-5323-DE9D2BEADCA9}"/>
          </ac:spMkLst>
        </pc:spChg>
        <pc:cxnChg chg="add mod">
          <ac:chgData name="Rafael Giaretta" userId="e78eb267f79d9a7f" providerId="LiveId" clId="{1AC6BEA9-AA71-47A3-8CEC-A9B9FD2B2376}" dt="2024-07-10T03:57:07.939" v="6531" actId="14100"/>
          <ac:cxnSpMkLst>
            <pc:docMk/>
            <pc:sldMk cId="3092766179" sldId="317"/>
            <ac:cxnSpMk id="6" creationId="{BA31D81C-8D9D-3B51-C6BF-649954A8250D}"/>
          </ac:cxnSpMkLst>
        </pc:cxnChg>
        <pc:cxnChg chg="add del">
          <ac:chgData name="Rafael Giaretta" userId="e78eb267f79d9a7f" providerId="LiveId" clId="{1AC6BEA9-AA71-47A3-8CEC-A9B9FD2B2376}" dt="2024-07-10T03:58:48.237" v="6619" actId="478"/>
          <ac:cxnSpMkLst>
            <pc:docMk/>
            <pc:sldMk cId="3092766179" sldId="317"/>
            <ac:cxnSpMk id="10" creationId="{40006C53-F5FB-DEEC-D6C7-9626EF6E30D1}"/>
          </ac:cxnSpMkLst>
        </pc:cxnChg>
        <pc:cxnChg chg="add del mod">
          <ac:chgData name="Rafael Giaretta" userId="e78eb267f79d9a7f" providerId="LiveId" clId="{1AC6BEA9-AA71-47A3-8CEC-A9B9FD2B2376}" dt="2024-07-10T03:58:37.548" v="6617" actId="478"/>
          <ac:cxnSpMkLst>
            <pc:docMk/>
            <pc:sldMk cId="3092766179" sldId="317"/>
            <ac:cxnSpMk id="13" creationId="{3F0A77E8-FEB4-83E3-27CF-D693AC671AEE}"/>
          </ac:cxnSpMkLst>
        </pc:cxnChg>
        <pc:cxnChg chg="add del mod">
          <ac:chgData name="Rafael Giaretta" userId="e78eb267f79d9a7f" providerId="LiveId" clId="{1AC6BEA9-AA71-47A3-8CEC-A9B9FD2B2376}" dt="2024-07-10T03:58:40.048" v="6618" actId="478"/>
          <ac:cxnSpMkLst>
            <pc:docMk/>
            <pc:sldMk cId="3092766179" sldId="317"/>
            <ac:cxnSpMk id="16" creationId="{879CE596-8FFB-9C0B-A472-4E47E87C4304}"/>
          </ac:cxnSpMkLst>
        </pc:cxnChg>
      </pc:sldChg>
      <pc:sldChg chg="delSp modSp add mod">
        <pc:chgData name="Rafael Giaretta" userId="e78eb267f79d9a7f" providerId="LiveId" clId="{1AC6BEA9-AA71-47A3-8CEC-A9B9FD2B2376}" dt="2024-07-10T04:00:49.140" v="6664" actId="27636"/>
        <pc:sldMkLst>
          <pc:docMk/>
          <pc:sldMk cId="2252029696" sldId="318"/>
        </pc:sldMkLst>
        <pc:spChg chg="mod">
          <ac:chgData name="Rafael Giaretta" userId="e78eb267f79d9a7f" providerId="LiveId" clId="{1AC6BEA9-AA71-47A3-8CEC-A9B9FD2B2376}" dt="2024-07-10T04:00:49.140" v="6664" actId="27636"/>
          <ac:spMkLst>
            <pc:docMk/>
            <pc:sldMk cId="2252029696" sldId="318"/>
            <ac:spMk id="2" creationId="{BB6B6075-FD76-5C11-A38F-D9DF8B3A5514}"/>
          </ac:spMkLst>
        </pc:spChg>
        <pc:spChg chg="del">
          <ac:chgData name="Rafael Giaretta" userId="e78eb267f79d9a7f" providerId="LiveId" clId="{1AC6BEA9-AA71-47A3-8CEC-A9B9FD2B2376}" dt="2024-07-10T03:58:57.371" v="6622" actId="478"/>
          <ac:spMkLst>
            <pc:docMk/>
            <pc:sldMk cId="2252029696" sldId="318"/>
            <ac:spMk id="11" creationId="{381E1FD5-E4AC-9721-B5BF-D13AE5B07924}"/>
          </ac:spMkLst>
        </pc:spChg>
        <pc:spChg chg="del">
          <ac:chgData name="Rafael Giaretta" userId="e78eb267f79d9a7f" providerId="LiveId" clId="{1AC6BEA9-AA71-47A3-8CEC-A9B9FD2B2376}" dt="2024-07-10T03:58:55.888" v="6621" actId="478"/>
          <ac:spMkLst>
            <pc:docMk/>
            <pc:sldMk cId="2252029696" sldId="318"/>
            <ac:spMk id="14" creationId="{8260500A-95AA-278C-5323-DE9D2BEADCA9}"/>
          </ac:spMkLst>
        </pc:spChg>
        <pc:cxnChg chg="del mod">
          <ac:chgData name="Rafael Giaretta" userId="e78eb267f79d9a7f" providerId="LiveId" clId="{1AC6BEA9-AA71-47A3-8CEC-A9B9FD2B2376}" dt="2024-07-10T03:58:57.371" v="6622" actId="478"/>
          <ac:cxnSpMkLst>
            <pc:docMk/>
            <pc:sldMk cId="2252029696" sldId="318"/>
            <ac:cxnSpMk id="13" creationId="{3F0A77E8-FEB4-83E3-27CF-D693AC671AEE}"/>
          </ac:cxnSpMkLst>
        </pc:cxnChg>
        <pc:cxnChg chg="del mod">
          <ac:chgData name="Rafael Giaretta" userId="e78eb267f79d9a7f" providerId="LiveId" clId="{1AC6BEA9-AA71-47A3-8CEC-A9B9FD2B2376}" dt="2024-07-10T03:58:55.888" v="6621" actId="478"/>
          <ac:cxnSpMkLst>
            <pc:docMk/>
            <pc:sldMk cId="2252029696" sldId="318"/>
            <ac:cxnSpMk id="16" creationId="{879CE596-8FFB-9C0B-A472-4E47E87C4304}"/>
          </ac:cxnSpMkLst>
        </pc:cxnChg>
      </pc:sldChg>
      <pc:sldChg chg="delSp modSp add mod">
        <pc:chgData name="Rafael Giaretta" userId="e78eb267f79d9a7f" providerId="LiveId" clId="{1AC6BEA9-AA71-47A3-8CEC-A9B9FD2B2376}" dt="2024-07-10T04:00:52.375" v="6666" actId="27636"/>
        <pc:sldMkLst>
          <pc:docMk/>
          <pc:sldMk cId="2323498158" sldId="319"/>
        </pc:sldMkLst>
        <pc:spChg chg="mod">
          <ac:chgData name="Rafael Giaretta" userId="e78eb267f79d9a7f" providerId="LiveId" clId="{1AC6BEA9-AA71-47A3-8CEC-A9B9FD2B2376}" dt="2024-07-10T04:00:52.375" v="6666" actId="27636"/>
          <ac:spMkLst>
            <pc:docMk/>
            <pc:sldMk cId="2323498158" sldId="319"/>
            <ac:spMk id="2" creationId="{BB6B6075-FD76-5C11-A38F-D9DF8B3A5514}"/>
          </ac:spMkLst>
        </pc:spChg>
        <pc:spChg chg="del">
          <ac:chgData name="Rafael Giaretta" userId="e78eb267f79d9a7f" providerId="LiveId" clId="{1AC6BEA9-AA71-47A3-8CEC-A9B9FD2B2376}" dt="2024-07-10T03:59:16.899" v="6624" actId="478"/>
          <ac:spMkLst>
            <pc:docMk/>
            <pc:sldMk cId="2323498158" sldId="319"/>
            <ac:spMk id="14" creationId="{8260500A-95AA-278C-5323-DE9D2BEADCA9}"/>
          </ac:spMkLst>
        </pc:spChg>
        <pc:cxnChg chg="del mod">
          <ac:chgData name="Rafael Giaretta" userId="e78eb267f79d9a7f" providerId="LiveId" clId="{1AC6BEA9-AA71-47A3-8CEC-A9B9FD2B2376}" dt="2024-07-10T03:59:16.899" v="6624" actId="478"/>
          <ac:cxnSpMkLst>
            <pc:docMk/>
            <pc:sldMk cId="2323498158" sldId="319"/>
            <ac:cxnSpMk id="16" creationId="{879CE596-8FFB-9C0B-A472-4E47E87C4304}"/>
          </ac:cxnSpMkLst>
        </pc:cxnChg>
      </pc:sldChg>
      <pc:sldChg chg="modSp add mod">
        <pc:chgData name="Rafael Giaretta" userId="e78eb267f79d9a7f" providerId="LiveId" clId="{1AC6BEA9-AA71-47A3-8CEC-A9B9FD2B2376}" dt="2024-07-10T04:00:54.085" v="6668" actId="27636"/>
        <pc:sldMkLst>
          <pc:docMk/>
          <pc:sldMk cId="2132676766" sldId="320"/>
        </pc:sldMkLst>
        <pc:spChg chg="mod">
          <ac:chgData name="Rafael Giaretta" userId="e78eb267f79d9a7f" providerId="LiveId" clId="{1AC6BEA9-AA71-47A3-8CEC-A9B9FD2B2376}" dt="2024-07-10T04:00:54.085" v="6668" actId="27636"/>
          <ac:spMkLst>
            <pc:docMk/>
            <pc:sldMk cId="2132676766" sldId="320"/>
            <ac:spMk id="2" creationId="{BB6B6075-FD76-5C11-A38F-D9DF8B3A5514}"/>
          </ac:spMkLst>
        </pc:spChg>
      </pc:sldChg>
      <pc:sldChg chg="addSp modSp new mod">
        <pc:chgData name="Rafael Giaretta" userId="e78eb267f79d9a7f" providerId="LiveId" clId="{1AC6BEA9-AA71-47A3-8CEC-A9B9FD2B2376}" dt="2024-07-10T04:07:24.524" v="6992" actId="21"/>
        <pc:sldMkLst>
          <pc:docMk/>
          <pc:sldMk cId="795611102" sldId="321"/>
        </pc:sldMkLst>
        <pc:spChg chg="mod">
          <ac:chgData name="Rafael Giaretta" userId="e78eb267f79d9a7f" providerId="LiveId" clId="{1AC6BEA9-AA71-47A3-8CEC-A9B9FD2B2376}" dt="2024-07-10T04:02:56.763" v="6702" actId="20577"/>
          <ac:spMkLst>
            <pc:docMk/>
            <pc:sldMk cId="795611102" sldId="321"/>
            <ac:spMk id="2" creationId="{9B6E0371-4E36-C474-E3C2-170AD4973576}"/>
          </ac:spMkLst>
        </pc:spChg>
        <pc:spChg chg="mod">
          <ac:chgData name="Rafael Giaretta" userId="e78eb267f79d9a7f" providerId="LiveId" clId="{1AC6BEA9-AA71-47A3-8CEC-A9B9FD2B2376}" dt="2024-07-10T04:03:17.821" v="6728"/>
          <ac:spMkLst>
            <pc:docMk/>
            <pc:sldMk cId="795611102" sldId="321"/>
            <ac:spMk id="3" creationId="{E2842409-EB62-37B8-2543-358781BAC701}"/>
          </ac:spMkLst>
        </pc:spChg>
        <pc:spChg chg="add mod">
          <ac:chgData name="Rafael Giaretta" userId="e78eb267f79d9a7f" providerId="LiveId" clId="{1AC6BEA9-AA71-47A3-8CEC-A9B9FD2B2376}" dt="2024-07-10T04:05:38.573" v="6894" actId="20577"/>
          <ac:spMkLst>
            <pc:docMk/>
            <pc:sldMk cId="795611102" sldId="321"/>
            <ac:spMk id="5" creationId="{D5B6A3A8-7303-1FF9-009A-7D0B892896BD}"/>
          </ac:spMkLst>
        </pc:spChg>
        <pc:graphicFrameChg chg="add mod modGraphic">
          <ac:chgData name="Rafael Giaretta" userId="e78eb267f79d9a7f" providerId="LiveId" clId="{1AC6BEA9-AA71-47A3-8CEC-A9B9FD2B2376}" dt="2024-07-10T04:07:24.524" v="6992" actId="21"/>
          <ac:graphicFrameMkLst>
            <pc:docMk/>
            <pc:sldMk cId="795611102" sldId="321"/>
            <ac:graphicFrameMk id="4" creationId="{5303EFA0-EFB7-CCA8-C6D6-C02DCC2EFF7C}"/>
          </ac:graphicFrameMkLst>
        </pc:graphicFrameChg>
      </pc:sldChg>
      <pc:sldChg chg="modSp add mod">
        <pc:chgData name="Rafael Giaretta" userId="e78eb267f79d9a7f" providerId="LiveId" clId="{1AC6BEA9-AA71-47A3-8CEC-A9B9FD2B2376}" dt="2024-07-10T04:15:28.289" v="7466" actId="113"/>
        <pc:sldMkLst>
          <pc:docMk/>
          <pc:sldMk cId="417821297" sldId="322"/>
        </pc:sldMkLst>
        <pc:spChg chg="mod">
          <ac:chgData name="Rafael Giaretta" userId="e78eb267f79d9a7f" providerId="LiveId" clId="{1AC6BEA9-AA71-47A3-8CEC-A9B9FD2B2376}" dt="2024-07-10T04:07:56.721" v="7011" actId="20577"/>
          <ac:spMkLst>
            <pc:docMk/>
            <pc:sldMk cId="417821297" sldId="322"/>
            <ac:spMk id="3" creationId="{E2842409-EB62-37B8-2543-358781BAC701}"/>
          </ac:spMkLst>
        </pc:spChg>
        <pc:graphicFrameChg chg="mod modGraphic">
          <ac:chgData name="Rafael Giaretta" userId="e78eb267f79d9a7f" providerId="LiveId" clId="{1AC6BEA9-AA71-47A3-8CEC-A9B9FD2B2376}" dt="2024-07-10T04:15:28.289" v="7466" actId="113"/>
          <ac:graphicFrameMkLst>
            <pc:docMk/>
            <pc:sldMk cId="417821297" sldId="322"/>
            <ac:graphicFrameMk id="4" creationId="{5303EFA0-EFB7-CCA8-C6D6-C02DCC2EFF7C}"/>
          </ac:graphicFrameMkLst>
        </pc:graphicFrameChg>
      </pc:sldChg>
      <pc:sldChg chg="delSp modSp add mod">
        <pc:chgData name="Rafael Giaretta" userId="e78eb267f79d9a7f" providerId="LiveId" clId="{1AC6BEA9-AA71-47A3-8CEC-A9B9FD2B2376}" dt="2024-07-10T04:20:12.717" v="7699" actId="478"/>
        <pc:sldMkLst>
          <pc:docMk/>
          <pc:sldMk cId="2867724334" sldId="323"/>
        </pc:sldMkLst>
        <pc:spChg chg="mod">
          <ac:chgData name="Rafael Giaretta" userId="e78eb267f79d9a7f" providerId="LiveId" clId="{1AC6BEA9-AA71-47A3-8CEC-A9B9FD2B2376}" dt="2024-07-10T04:16:18.929" v="7480" actId="20577"/>
          <ac:spMkLst>
            <pc:docMk/>
            <pc:sldMk cId="2867724334" sldId="323"/>
            <ac:spMk id="3" creationId="{E2842409-EB62-37B8-2543-358781BAC701}"/>
          </ac:spMkLst>
        </pc:spChg>
        <pc:spChg chg="del mod">
          <ac:chgData name="Rafael Giaretta" userId="e78eb267f79d9a7f" providerId="LiveId" clId="{1AC6BEA9-AA71-47A3-8CEC-A9B9FD2B2376}" dt="2024-07-10T04:20:12.717" v="7699" actId="478"/>
          <ac:spMkLst>
            <pc:docMk/>
            <pc:sldMk cId="2867724334" sldId="323"/>
            <ac:spMk id="5" creationId="{D5B6A3A8-7303-1FF9-009A-7D0B892896BD}"/>
          </ac:spMkLst>
        </pc:spChg>
        <pc:graphicFrameChg chg="modGraphic">
          <ac:chgData name="Rafael Giaretta" userId="e78eb267f79d9a7f" providerId="LiveId" clId="{1AC6BEA9-AA71-47A3-8CEC-A9B9FD2B2376}" dt="2024-07-10T04:19:34.076" v="7681" actId="113"/>
          <ac:graphicFrameMkLst>
            <pc:docMk/>
            <pc:sldMk cId="2867724334" sldId="323"/>
            <ac:graphicFrameMk id="4" creationId="{5303EFA0-EFB7-CCA8-C6D6-C02DCC2EFF7C}"/>
          </ac:graphicFrameMkLst>
        </pc:graphicFrameChg>
      </pc:sldChg>
      <pc:sldChg chg="modSp add mod ord">
        <pc:chgData name="Rafael Giaretta" userId="e78eb267f79d9a7f" providerId="LiveId" clId="{1AC6BEA9-AA71-47A3-8CEC-A9B9FD2B2376}" dt="2024-07-10T04:24:03.705" v="8075" actId="20577"/>
        <pc:sldMkLst>
          <pc:docMk/>
          <pc:sldMk cId="1469629754" sldId="324"/>
        </pc:sldMkLst>
        <pc:spChg chg="mod">
          <ac:chgData name="Rafael Giaretta" userId="e78eb267f79d9a7f" providerId="LiveId" clId="{1AC6BEA9-AA71-47A3-8CEC-A9B9FD2B2376}" dt="2024-07-10T04:20:07.752" v="7697" actId="20577"/>
          <ac:spMkLst>
            <pc:docMk/>
            <pc:sldMk cId="1469629754" sldId="324"/>
            <ac:spMk id="3" creationId="{E2842409-EB62-37B8-2543-358781BAC701}"/>
          </ac:spMkLst>
        </pc:spChg>
        <pc:graphicFrameChg chg="mod modGraphic">
          <ac:chgData name="Rafael Giaretta" userId="e78eb267f79d9a7f" providerId="LiveId" clId="{1AC6BEA9-AA71-47A3-8CEC-A9B9FD2B2376}" dt="2024-07-10T04:24:03.705" v="8075" actId="20577"/>
          <ac:graphicFrameMkLst>
            <pc:docMk/>
            <pc:sldMk cId="1469629754" sldId="324"/>
            <ac:graphicFrameMk id="4" creationId="{5303EFA0-EFB7-CCA8-C6D6-C02DCC2EFF7C}"/>
          </ac:graphicFrameMkLst>
        </pc:graphicFrameChg>
      </pc:sldChg>
      <pc:sldChg chg="modSp add mod">
        <pc:chgData name="Rafael Giaretta" userId="e78eb267f79d9a7f" providerId="LiveId" clId="{1AC6BEA9-AA71-47A3-8CEC-A9B9FD2B2376}" dt="2024-07-10T04:30:14.283" v="8247" actId="20577"/>
        <pc:sldMkLst>
          <pc:docMk/>
          <pc:sldMk cId="3298254749" sldId="325"/>
        </pc:sldMkLst>
        <pc:spChg chg="mod">
          <ac:chgData name="Rafael Giaretta" userId="e78eb267f79d9a7f" providerId="LiveId" clId="{1AC6BEA9-AA71-47A3-8CEC-A9B9FD2B2376}" dt="2024-07-10T04:28:41.199" v="8106" actId="20577"/>
          <ac:spMkLst>
            <pc:docMk/>
            <pc:sldMk cId="3298254749" sldId="325"/>
            <ac:spMk id="3" creationId="{E2842409-EB62-37B8-2543-358781BAC701}"/>
          </ac:spMkLst>
        </pc:spChg>
        <pc:graphicFrameChg chg="mod modGraphic">
          <ac:chgData name="Rafael Giaretta" userId="e78eb267f79d9a7f" providerId="LiveId" clId="{1AC6BEA9-AA71-47A3-8CEC-A9B9FD2B2376}" dt="2024-07-10T04:30:14.283" v="8247" actId="20577"/>
          <ac:graphicFrameMkLst>
            <pc:docMk/>
            <pc:sldMk cId="3298254749" sldId="325"/>
            <ac:graphicFrameMk id="4" creationId="{5303EFA0-EFB7-CCA8-C6D6-C02DCC2EFF7C}"/>
          </ac:graphicFrameMkLst>
        </pc:graphicFrameChg>
      </pc:sldChg>
      <pc:sldChg chg="addSp delSp modSp add mod ord">
        <pc:chgData name="Rafael Giaretta" userId="e78eb267f79d9a7f" providerId="LiveId" clId="{1AC6BEA9-AA71-47A3-8CEC-A9B9FD2B2376}" dt="2024-07-10T04:45:36.850" v="8619" actId="20577"/>
        <pc:sldMkLst>
          <pc:docMk/>
          <pc:sldMk cId="4276201200" sldId="326"/>
        </pc:sldMkLst>
        <pc:spChg chg="del">
          <ac:chgData name="Rafael Giaretta" userId="e78eb267f79d9a7f" providerId="LiveId" clId="{1AC6BEA9-AA71-47A3-8CEC-A9B9FD2B2376}" dt="2024-07-10T04:44:03.095" v="8335" actId="478"/>
          <ac:spMkLst>
            <pc:docMk/>
            <pc:sldMk cId="4276201200" sldId="326"/>
            <ac:spMk id="2" creationId="{BB6B6075-FD76-5C11-A38F-D9DF8B3A5514}"/>
          </ac:spMkLst>
        </pc:spChg>
        <pc:spChg chg="mod">
          <ac:chgData name="Rafael Giaretta" userId="e78eb267f79d9a7f" providerId="LiveId" clId="{1AC6BEA9-AA71-47A3-8CEC-A9B9FD2B2376}" dt="2024-07-10T04:45:36.850" v="8619" actId="20577"/>
          <ac:spMkLst>
            <pc:docMk/>
            <pc:sldMk cId="4276201200" sldId="326"/>
            <ac:spMk id="3" creationId="{C00C3514-052B-6AA9-C094-323638AC2060}"/>
          </ac:spMkLst>
        </pc:spChg>
        <pc:spChg chg="add del mod">
          <ac:chgData name="Rafael Giaretta" userId="e78eb267f79d9a7f" providerId="LiveId" clId="{1AC6BEA9-AA71-47A3-8CEC-A9B9FD2B2376}" dt="2024-07-10T04:44:09.124" v="8336" actId="478"/>
          <ac:spMkLst>
            <pc:docMk/>
            <pc:sldMk cId="4276201200" sldId="326"/>
            <ac:spMk id="6" creationId="{1D3FCA7F-C699-B0A5-753D-422739E0C2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F335B-D0ED-4F40-B228-69C72009A1D8}" type="datetimeFigureOut">
              <a:rPr lang="pt-BR" smtClean="0"/>
              <a:t>10/07/2024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3694E-48BE-4A4C-89A0-321488D3E6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41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3694E-48BE-4A4C-89A0-321488D3E6C6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51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3694E-48BE-4A4C-89A0-321488D3E6C6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84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3694E-48BE-4A4C-89A0-321488D3E6C6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41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3694E-48BE-4A4C-89A0-321488D3E6C6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59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9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5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7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5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7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8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5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9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F9D6-BC0F-414B-AFC9-7E4F5BDCCB1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5EF35-B580-47F5-96EF-292007D866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6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seuemail@email.co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7BF26-FD7A-31E1-AE45-BC81B782B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LOGICA DE PROGRAMAÇÃO EM PYTHON E JAVA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617D42-6593-389C-20B0-3DA4E3979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Educadores:</a:t>
            </a:r>
          </a:p>
          <a:p>
            <a:r>
              <a:rPr lang="pt-BR" dirty="0"/>
              <a:t>Guilherme Henrique</a:t>
            </a:r>
          </a:p>
          <a:p>
            <a:r>
              <a:rPr lang="pt-BR" dirty="0"/>
              <a:t>Rafael J. Giaretta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6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C0936-B083-B7AA-0D7B-63341983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 dirty="0"/>
              <a:t>O que é versionamento de Código?	</a:t>
            </a:r>
          </a:p>
        </p:txBody>
      </p:sp>
      <p:pic>
        <p:nvPicPr>
          <p:cNvPr id="1026" name="Picture 2" descr="versionamento de código com duas pessoas trabalhando em partes diferentes do mesmo projeto">
            <a:extLst>
              <a:ext uri="{FF2B5EF4-FFF2-40B4-BE49-F238E27FC236}">
                <a16:creationId xmlns:a16="http://schemas.microsoft.com/office/drawing/2014/main" id="{5A015BAB-9629-B3B1-1FE4-53453376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6B55A2A-321E-CAF3-2F83-926C0CBE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836" y="2605282"/>
            <a:ext cx="5175518" cy="38655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175432-17C2-FAB5-70EB-8B9F1030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66" y="3150219"/>
            <a:ext cx="557561" cy="55756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AA15C00-F0EC-BC6B-7171-7AE7104B3043}"/>
              </a:ext>
            </a:extLst>
          </p:cNvPr>
          <p:cNvSpPr txBox="1"/>
          <p:nvPr/>
        </p:nvSpPr>
        <p:spPr>
          <a:xfrm>
            <a:off x="1783763" y="3244333"/>
            <a:ext cx="177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ERRO DE JUNTA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3B8132C-EAA4-7B25-604F-D3EDA6E14FA3}"/>
              </a:ext>
            </a:extLst>
          </p:cNvPr>
          <p:cNvSpPr txBox="1"/>
          <p:nvPr/>
        </p:nvSpPr>
        <p:spPr>
          <a:xfrm>
            <a:off x="1288082" y="3806631"/>
            <a:ext cx="228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Junta tudo e joga fora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09C4977-C861-0FD0-1739-B0F171185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893" y="4117102"/>
            <a:ext cx="280639" cy="2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4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trole de versões - Parte 2: CVS e SVN - Embarcados">
            <a:extLst>
              <a:ext uri="{FF2B5EF4-FFF2-40B4-BE49-F238E27FC236}">
                <a16:creationId xmlns:a16="http://schemas.microsoft.com/office/drawing/2014/main" id="{9641A935-0E92-2218-E1D4-46E2AF7D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54" y="1927028"/>
            <a:ext cx="220927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3A4F00-7C50-8D0F-9F8C-25F06F13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SISTEMAS DE CONTROLE DE VERSÃO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32B0E7-83BD-A472-5FE9-819498232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 VCS Centralizado (CVCS)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EX:  CVS, SUBVERSION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 VCS Distribuído (DVCS)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dirty="0"/>
              <a:t>EX: </a:t>
            </a:r>
            <a:r>
              <a:rPr lang="pt-BR" dirty="0" err="1"/>
              <a:t>Git</a:t>
            </a:r>
            <a:r>
              <a:rPr lang="pt-BR" dirty="0"/>
              <a:t>, Mercurial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3A51CA-436F-214A-EA15-3C903B933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034" y="3987700"/>
            <a:ext cx="1952898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6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CA215-2DDC-D2EB-7A9A-C7F3349D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VCS Centralizado (CVCS)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B51E3F-3E5A-5906-89F1-6E1F6410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Necessita de conexão direta com servidor ou servidor central, que mantém todas as versões do código.</a:t>
            </a:r>
          </a:p>
          <a:p>
            <a:endParaRPr lang="pt-BR" dirty="0"/>
          </a:p>
          <a:p>
            <a:r>
              <a:rPr lang="pt-BR" dirty="0"/>
              <a:t>Se o servidor cair, ninguém trabalha.</a:t>
            </a:r>
          </a:p>
          <a:p>
            <a:endParaRPr lang="pt-BR" dirty="0"/>
          </a:p>
          <a:p>
            <a:r>
              <a:rPr lang="pt-BR" dirty="0"/>
              <a:t>É mais simples de utilizar, mas o risco de falha é grande.</a:t>
            </a:r>
          </a:p>
        </p:txBody>
      </p:sp>
    </p:spTree>
    <p:extLst>
      <p:ext uri="{BB962C8B-B14F-4D97-AF65-F5344CB8AC3E}">
        <p14:creationId xmlns:p14="http://schemas.microsoft.com/office/powerpoint/2010/main" val="35924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26DD-E77F-6BF6-D2A7-2BBD4F2D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VCS Distribuído (DVCS)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F6A58A-759D-390E-B78F-44D623588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Possibilita que todos envolvidos no projeto tenha uma cópia do software em sua maquina, podendo trabalhar localmente, e posteriormente integrar seu código em um repositório.</a:t>
            </a:r>
          </a:p>
          <a:p>
            <a:r>
              <a:rPr lang="pt-BR" dirty="0"/>
              <a:t>No caso do </a:t>
            </a:r>
            <a:r>
              <a:rPr lang="pt-BR" dirty="0" err="1"/>
              <a:t>Git</a:t>
            </a:r>
            <a:r>
              <a:rPr lang="pt-BR" dirty="0"/>
              <a:t> chamamos estes locais de </a:t>
            </a:r>
            <a:r>
              <a:rPr lang="pt-BR" dirty="0" err="1"/>
              <a:t>remotes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Possibilita trabalhar offline</a:t>
            </a:r>
          </a:p>
          <a:p>
            <a:r>
              <a:rPr lang="pt-BR" dirty="0"/>
              <a:t>Criações de várias “</a:t>
            </a:r>
            <a:r>
              <a:rPr lang="pt-BR" dirty="0" err="1"/>
              <a:t>branchs</a:t>
            </a:r>
            <a:r>
              <a:rPr lang="pt-BR" dirty="0"/>
              <a:t>”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824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37E71-2680-8364-AF7C-1D38236D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VCS Distribuído (DVCS)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F5A8CD-102E-E309-9BBB-297BE0FF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cópia (clone) do repositório é completo, contendo histórico de versões;</a:t>
            </a:r>
          </a:p>
          <a:p>
            <a:r>
              <a:rPr lang="pt-BR" dirty="0"/>
              <a:t>Cada um destes Clones é como um backup do projeto;</a:t>
            </a:r>
          </a:p>
          <a:p>
            <a:r>
              <a:rPr lang="pt-BR" dirty="0"/>
              <a:t>Possibilita um fluxo de trabalho mais flexível;</a:t>
            </a:r>
          </a:p>
          <a:p>
            <a:r>
              <a:rPr lang="pt-BR" dirty="0"/>
              <a:t>Possibilita trabalhar offline.</a:t>
            </a:r>
          </a:p>
        </p:txBody>
      </p:sp>
    </p:spTree>
    <p:extLst>
      <p:ext uri="{BB962C8B-B14F-4D97-AF65-F5344CB8AC3E}">
        <p14:creationId xmlns:p14="http://schemas.microsoft.com/office/powerpoint/2010/main" val="6834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7BF10-C787-25F9-2F88-3A0B4C6C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GIT	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1A639F-8709-25F0-09E6-0818851CD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Ferramenta VCS Distribuído;</a:t>
            </a:r>
          </a:p>
          <a:p>
            <a:r>
              <a:rPr lang="pt-BR" dirty="0"/>
              <a:t>Monitora o histórico de alterações à medida que as pessoas e equipes colaborem em projetos em conjunto.</a:t>
            </a:r>
          </a:p>
          <a:p>
            <a:r>
              <a:rPr lang="pt-BR" dirty="0" err="1"/>
              <a:t>Git</a:t>
            </a:r>
            <a:r>
              <a:rPr lang="pt-BR" dirty="0"/>
              <a:t> tem integridade onde, é impossível mudar o conteúdo de qualquer arquivo ou pasta sem que o </a:t>
            </a:r>
            <a:r>
              <a:rPr lang="pt-BR" dirty="0" err="1"/>
              <a:t>Git</a:t>
            </a:r>
            <a:r>
              <a:rPr lang="pt-BR" dirty="0"/>
              <a:t> saiba e registre.</a:t>
            </a:r>
          </a:p>
          <a:p>
            <a:endParaRPr lang="pt-BR" dirty="0"/>
          </a:p>
          <a:p>
            <a:r>
              <a:rPr lang="pt-BR" dirty="0"/>
              <a:t>Link para download do </a:t>
            </a:r>
            <a:r>
              <a:rPr lang="pt-BR" dirty="0" err="1"/>
              <a:t>Git</a:t>
            </a:r>
            <a:r>
              <a:rPr lang="pt-BR" dirty="0"/>
              <a:t>: https://git-scm.com/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10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FLUXO BÁSICO NO GIT	</a:t>
            </a:r>
          </a:p>
        </p:txBody>
      </p:sp>
      <p:pic>
        <p:nvPicPr>
          <p:cNvPr id="10" name="Espaço Reservado para Conteúdo 9" descr="Diagrama&#10;&#10;Descrição gerada automaticamente">
            <a:extLst>
              <a:ext uri="{FF2B5EF4-FFF2-40B4-BE49-F238E27FC236}">
                <a16:creationId xmlns:a16="http://schemas.microsoft.com/office/drawing/2014/main" id="{11248F91-1B63-3F1F-AEE2-A159578F9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489771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FLUXO BÁSICO NO GIT	</a:t>
            </a:r>
          </a:p>
        </p:txBody>
      </p:sp>
      <p:pic>
        <p:nvPicPr>
          <p:cNvPr id="22" name="Espaço Reservado para Conteúdo 21" descr="Diagrama&#10;&#10;Descrição gerada automaticamente">
            <a:extLst>
              <a:ext uri="{FF2B5EF4-FFF2-40B4-BE49-F238E27FC236}">
                <a16:creationId xmlns:a16="http://schemas.microsoft.com/office/drawing/2014/main" id="{1E757E9D-81CE-900D-AFF2-FECD4B4CA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222237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FLUXO BÁSICO NO GIT	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BE3FC55C-0857-5901-4AEF-100530571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3616007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FLUXO BÁSICO NO GIT	</a:t>
            </a:r>
          </a:p>
        </p:txBody>
      </p:sp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A2B66717-2F78-800A-1FD5-56EAF19A9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89177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D1C13-6608-C91E-8C18-4903E4F4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 DA DISCIPLINA	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0B7B60-4591-3D49-D958-00535A86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 Desenvolvimento de software colaborativo com </a:t>
            </a:r>
            <a:r>
              <a:rPr lang="pt-BR" dirty="0" err="1"/>
              <a:t>Git</a:t>
            </a:r>
            <a:r>
              <a:rPr lang="pt-BR" dirty="0"/>
              <a:t> e GitHub;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Lógica básica de programação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Conceitos básicos sobre: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Algoritmos (definição);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Fluxogramas (sequência lógica);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Estrutura de um software (Input, </a:t>
            </a:r>
            <a:r>
              <a:rPr lang="pt-BR" dirty="0" err="1"/>
              <a:t>process</a:t>
            </a:r>
            <a:r>
              <a:rPr lang="pt-BR" dirty="0"/>
              <a:t> e output);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Variáveis;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Tipos de dados;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Operadores lógicos;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Operadores aritméticos;</a:t>
            </a:r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44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FLUXO BÁSICO NO GIT	</a:t>
            </a:r>
          </a:p>
        </p:txBody>
      </p:sp>
      <p:pic>
        <p:nvPicPr>
          <p:cNvPr id="11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5F99E415-3F2C-C610-1330-176A4174D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56657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FLUXO BÁSICO NO GIT	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875AB2B4-E93A-8FFD-3EBF-19DBFD236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230484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FLUXO BÁSICO NO GIT	</a:t>
            </a:r>
          </a:p>
        </p:txBody>
      </p:sp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266E0FD5-5869-C90E-B313-80D649B4F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128021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FLUXO BÁSICO NO GIT	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ABE91207-F736-4A19-1C4E-1CC601E49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161982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GITHUB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A9EF36-D27C-9EC2-6C0A-6651B486B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Plataforma de hospedagem de código para controle de versão com o GIT, no caso ilustrado, é o “servidor”.</a:t>
            </a:r>
          </a:p>
          <a:p>
            <a:endParaRPr lang="pt-BR" dirty="0"/>
          </a:p>
          <a:p>
            <a:r>
              <a:rPr lang="pt-BR" dirty="0"/>
              <a:t>Utilizado mundialmente;</a:t>
            </a:r>
          </a:p>
          <a:p>
            <a:endParaRPr lang="pt-BR" dirty="0"/>
          </a:p>
          <a:p>
            <a:r>
              <a:rPr lang="pt-BR" dirty="0"/>
              <a:t>Possibilita trabalhos remotos em </a:t>
            </a:r>
          </a:p>
          <a:p>
            <a:pPr marL="0" indent="0">
              <a:buNone/>
            </a:pPr>
            <a:r>
              <a:rPr lang="pt-BR" dirty="0"/>
              <a:t>equipe.</a:t>
            </a:r>
          </a:p>
        </p:txBody>
      </p:sp>
      <p:pic>
        <p:nvPicPr>
          <p:cNvPr id="3074" name="Picture 2" descr="GitHub Logo : valor, histria, png, vector">
            <a:extLst>
              <a:ext uri="{FF2B5EF4-FFF2-40B4-BE49-F238E27FC236}">
                <a16:creationId xmlns:a16="http://schemas.microsoft.com/office/drawing/2014/main" id="{7FB70521-CF80-428D-CF4A-30CD0AB29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36" y="3429000"/>
            <a:ext cx="553698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8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GIT  ≠  GITHUB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2C6224FE-D7CB-E20A-F603-F417E98E7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50383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GIT  ≠  GITHUB</a:t>
            </a:r>
          </a:p>
        </p:txBody>
      </p:sp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CFC9462D-8047-1D51-79B2-71B974C6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1825625"/>
            <a:ext cx="7719217" cy="4351338"/>
          </a:xfrm>
        </p:spPr>
      </p:pic>
    </p:spTree>
    <p:extLst>
      <p:ext uri="{BB962C8B-B14F-4D97-AF65-F5344CB8AC3E}">
        <p14:creationId xmlns:p14="http://schemas.microsoft.com/office/powerpoint/2010/main" val="1280390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O GIT NO WINDOWS		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7F9D40-BA30-F0FC-4CE2-9727CFBA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Acesse </a:t>
            </a:r>
            <a:r>
              <a:rPr lang="pt-BR" dirty="0">
                <a:hlinkClick r:id="rId2"/>
              </a:rPr>
              <a:t>https://git-scm.com/download/win</a:t>
            </a:r>
            <a:r>
              <a:rPr lang="pt-BR" dirty="0"/>
              <a:t> 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Faça o download do instalador e execute;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Aceite a licença e clique em “Next”, configure como desejar¹ e clicando em “Next”;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Finalize clicando em “</a:t>
            </a:r>
            <a:r>
              <a:rPr lang="pt-BR" dirty="0" err="1"/>
              <a:t>Install</a:t>
            </a:r>
            <a:r>
              <a:rPr lang="pt-BR" dirty="0"/>
              <a:t>”, e  “</a:t>
            </a:r>
            <a:r>
              <a:rPr lang="pt-BR" dirty="0" err="1"/>
              <a:t>Finish</a:t>
            </a:r>
            <a:r>
              <a:rPr lang="pt-BR" dirty="0"/>
              <a:t>”.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0" indent="0">
              <a:buNone/>
            </a:pPr>
            <a:r>
              <a:rPr lang="pt-BR" sz="1600" dirty="0"/>
              <a:t>¹Em “</a:t>
            </a:r>
            <a:r>
              <a:rPr lang="pt-BR" sz="1600" dirty="0" err="1"/>
              <a:t>Select</a:t>
            </a:r>
            <a:r>
              <a:rPr lang="pt-BR" sz="1600" dirty="0"/>
              <a:t> </a:t>
            </a:r>
            <a:r>
              <a:rPr lang="pt-BR" sz="1600" dirty="0" err="1"/>
              <a:t>Components</a:t>
            </a:r>
            <a:r>
              <a:rPr lang="pt-BR" sz="1600" dirty="0"/>
              <a:t>”, deixe as opções “</a:t>
            </a:r>
            <a:r>
              <a:rPr lang="pt-BR" sz="1600" dirty="0" err="1"/>
              <a:t>Git</a:t>
            </a:r>
            <a:r>
              <a:rPr lang="pt-BR" sz="1600" dirty="0"/>
              <a:t> </a:t>
            </a:r>
            <a:r>
              <a:rPr lang="pt-BR" sz="1600" dirty="0" err="1"/>
              <a:t>Bash</a:t>
            </a:r>
            <a:r>
              <a:rPr lang="pt-BR" sz="1600" dirty="0"/>
              <a:t> </a:t>
            </a:r>
            <a:r>
              <a:rPr lang="pt-BR" sz="1600" dirty="0" err="1"/>
              <a:t>Here</a:t>
            </a:r>
            <a:r>
              <a:rPr lang="pt-BR" sz="1600" dirty="0"/>
              <a:t>” e “</a:t>
            </a:r>
            <a:r>
              <a:rPr lang="pt-BR" sz="1600" dirty="0" err="1"/>
              <a:t>Git</a:t>
            </a:r>
            <a:r>
              <a:rPr lang="pt-BR" sz="1600" dirty="0"/>
              <a:t> GUI </a:t>
            </a:r>
            <a:r>
              <a:rPr lang="pt-BR" sz="1600" dirty="0" err="1"/>
              <a:t>Here</a:t>
            </a:r>
            <a:r>
              <a:rPr lang="pt-BR" sz="1600" dirty="0"/>
              <a:t>” marcadas.</a:t>
            </a:r>
          </a:p>
        </p:txBody>
      </p:sp>
    </p:spTree>
    <p:extLst>
      <p:ext uri="{BB962C8B-B14F-4D97-AF65-F5344CB8AC3E}">
        <p14:creationId xmlns:p14="http://schemas.microsoft.com/office/powerpoint/2010/main" val="2638470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82180-11D8-FC60-405D-392E171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O GIT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7F9D40-BA30-F0FC-4CE2-9727CFBA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config</a:t>
            </a:r>
            <a:r>
              <a:rPr lang="pt-BR" dirty="0"/>
              <a:t> –</a:t>
            </a:r>
            <a:r>
              <a:rPr lang="pt-BR" dirty="0" err="1"/>
              <a:t>list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Configurando seu nome de usuário e e-mail ( globalmente ):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2800" dirty="0"/>
              <a:t>$ </a:t>
            </a:r>
            <a:r>
              <a:rPr lang="pt-BR" sz="2800" dirty="0" err="1"/>
              <a:t>git</a:t>
            </a:r>
            <a:r>
              <a:rPr lang="pt-BR" sz="2800" dirty="0"/>
              <a:t> </a:t>
            </a:r>
            <a:r>
              <a:rPr lang="pt-BR" sz="2800" dirty="0" err="1"/>
              <a:t>config</a:t>
            </a:r>
            <a:r>
              <a:rPr lang="pt-BR" sz="2800" dirty="0"/>
              <a:t> –-global user.name “Nome Sobrenome”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2800" dirty="0"/>
              <a:t>$ </a:t>
            </a:r>
            <a:r>
              <a:rPr lang="pt-BR" sz="2800" dirty="0" err="1"/>
              <a:t>git</a:t>
            </a:r>
            <a:r>
              <a:rPr lang="pt-BR" sz="2800" dirty="0"/>
              <a:t> </a:t>
            </a:r>
            <a:r>
              <a:rPr lang="pt-BR" sz="2800" dirty="0" err="1"/>
              <a:t>config</a:t>
            </a:r>
            <a:r>
              <a:rPr lang="pt-BR" sz="2800" dirty="0"/>
              <a:t> –global </a:t>
            </a:r>
            <a:r>
              <a:rPr lang="pt-BR" sz="2800" dirty="0" err="1"/>
              <a:t>user.email</a:t>
            </a:r>
            <a:r>
              <a:rPr lang="pt-BR" sz="2800" dirty="0"/>
              <a:t> </a:t>
            </a:r>
            <a:r>
              <a:rPr lang="pt-BR" sz="2800" dirty="0">
                <a:hlinkClick r:id="rId2"/>
              </a:rPr>
              <a:t>seuemail@email.com</a:t>
            </a:r>
            <a:endParaRPr lang="pt-BR" sz="2800" dirty="0"/>
          </a:p>
          <a:p>
            <a:pPr marL="800100" lvl="1" indent="-342900">
              <a:buFont typeface="+mj-lt"/>
              <a:buAutoNum type="arabicPeriod"/>
            </a:pPr>
            <a:endParaRPr lang="pt-BR" sz="2800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Configurando a Branch Padrão: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2800" dirty="0"/>
              <a:t>$ </a:t>
            </a:r>
            <a:r>
              <a:rPr lang="pt-BR" sz="2800" dirty="0" err="1"/>
              <a:t>git</a:t>
            </a:r>
            <a:r>
              <a:rPr lang="pt-BR" sz="2800" dirty="0"/>
              <a:t> </a:t>
            </a:r>
            <a:r>
              <a:rPr lang="pt-BR" sz="2800" dirty="0" err="1"/>
              <a:t>config</a:t>
            </a:r>
            <a:r>
              <a:rPr lang="pt-BR" sz="2800" dirty="0"/>
              <a:t> –global </a:t>
            </a:r>
            <a:r>
              <a:rPr lang="pt-BR" sz="2800" dirty="0" err="1"/>
              <a:t>init.defaultBranch</a:t>
            </a:r>
            <a:r>
              <a:rPr lang="pt-BR" sz="2800" dirty="0"/>
              <a:t> </a:t>
            </a:r>
            <a:r>
              <a:rPr lang="pt-BR" sz="2800" dirty="0" err="1"/>
              <a:t>main</a:t>
            </a:r>
            <a:endParaRPr lang="pt-BR" sz="2800" dirty="0"/>
          </a:p>
          <a:p>
            <a:pPr marL="457200" lvl="1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27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7CF42-6F59-A2B8-8A4E-6D3B091F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CONTA NO GITHUB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872FCC-0C7D-D860-67B5-F57A20350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Acesse : </a:t>
            </a:r>
            <a:r>
              <a:rPr lang="pt-BR" dirty="0">
                <a:hlinkClick r:id="rId2"/>
              </a:rPr>
              <a:t>https://github.com/</a:t>
            </a:r>
            <a:r>
              <a:rPr lang="pt-BR" dirty="0"/>
              <a:t> e siga os prompts;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Escolher GitHub </a:t>
            </a:r>
            <a:r>
              <a:rPr lang="pt-BR" dirty="0" err="1"/>
              <a:t>free</a:t>
            </a:r>
            <a:r>
              <a:rPr lang="pt-BR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Confirmar seu endereço de </a:t>
            </a:r>
            <a:r>
              <a:rPr lang="pt-BR" dirty="0" err="1"/>
              <a:t>email</a:t>
            </a:r>
            <a:r>
              <a:rPr lang="pt-BR" dirty="0"/>
              <a:t>;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621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84767-68CA-E696-CD6C-71C6C9E2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 DA DISCIPLINA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AA75EE-6A46-61EB-5175-0DE5AA41C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 startAt="8"/>
            </a:pPr>
            <a:r>
              <a:rPr lang="pt-BR" dirty="0"/>
              <a:t>Ambiente de desenvolvimento de código (IDE);</a:t>
            </a:r>
          </a:p>
          <a:p>
            <a:pPr marL="514350" indent="-514350">
              <a:buAutoNum type="arabicPeriod" startAt="8"/>
            </a:pPr>
            <a:r>
              <a:rPr lang="pt-BR" dirty="0"/>
              <a:t>Estruturas condicionais;</a:t>
            </a:r>
          </a:p>
          <a:p>
            <a:pPr marL="514350" indent="-514350">
              <a:buAutoNum type="arabicPeriod" startAt="8"/>
            </a:pPr>
            <a:r>
              <a:rPr lang="pt-BR" dirty="0"/>
              <a:t>Looping;</a:t>
            </a:r>
          </a:p>
          <a:p>
            <a:pPr marL="514350" indent="-514350">
              <a:buAutoNum type="arabicPeriod" startAt="8"/>
            </a:pPr>
            <a:r>
              <a:rPr lang="pt-BR" dirty="0"/>
              <a:t>Funções;</a:t>
            </a:r>
          </a:p>
          <a:p>
            <a:pPr marL="514350" indent="-514350">
              <a:buAutoNum type="arabicPeriod" startAt="8"/>
            </a:pPr>
            <a:r>
              <a:rPr lang="pt-BR" dirty="0" err="1"/>
              <a:t>Array</a:t>
            </a:r>
            <a:r>
              <a:rPr lang="pt-BR" dirty="0"/>
              <a:t> e Listas;</a:t>
            </a:r>
          </a:p>
          <a:p>
            <a:pPr marL="514350" indent="-514350">
              <a:buAutoNum type="arabicPeriod" startAt="8"/>
            </a:pPr>
            <a:r>
              <a:rPr lang="pt-BR" dirty="0"/>
              <a:t>Desenvolvimento de Projetos práticos e/ou colaborativos ao final das aulas;</a:t>
            </a:r>
          </a:p>
          <a:p>
            <a:pPr marL="514350" indent="-514350">
              <a:buAutoNum type="arabicPeriod" startAt="8"/>
            </a:pPr>
            <a:r>
              <a:rPr lang="pt-BR" dirty="0"/>
              <a:t>Primeiro projeto colaborativo no GitHub.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986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F9ED4-C358-AB33-DEBD-8ABBD7E0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E CLONANDO REPOSITÓRIOS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8BA9B-B3BE-DAB5-6F39-FEB743832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/>
              <a:t>Formas de obter um repositório na sua máquina:</a:t>
            </a:r>
          </a:p>
          <a:p>
            <a:pPr marL="457200" lvl="1" indent="0">
              <a:buNone/>
            </a:pPr>
            <a:endParaRPr lang="pt-BR" dirty="0"/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Transformando um diretório local que não está sob controle de versão, num repositório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Clonando um repositório </a:t>
            </a:r>
            <a:r>
              <a:rPr lang="pt-BR" dirty="0" err="1"/>
              <a:t>Git</a:t>
            </a:r>
            <a:r>
              <a:rPr lang="pt-BR" dirty="0"/>
              <a:t> existente.</a:t>
            </a:r>
          </a:p>
          <a:p>
            <a:pPr marL="914400" lvl="1" indent="-4572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8628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F9ED4-C358-AB33-DEBD-8ABBD7E0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E CLONANDO REPOSITÓRIOS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8BA9B-B3BE-DAB5-6F39-FEB743832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/>
              <a:t>Formas de obter um repositório na sua máquina:</a:t>
            </a:r>
          </a:p>
          <a:p>
            <a:pPr marL="457200" lvl="1" indent="0">
              <a:buNone/>
            </a:pPr>
            <a:endParaRPr lang="pt-BR" dirty="0"/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Transformando um diretório local que não está sob controle de versão, num repositório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Clonando um repositório </a:t>
            </a:r>
            <a:r>
              <a:rPr lang="pt-BR" dirty="0" err="1"/>
              <a:t>Git</a:t>
            </a:r>
            <a:r>
              <a:rPr lang="pt-BR" dirty="0"/>
              <a:t> existente.</a:t>
            </a:r>
          </a:p>
          <a:p>
            <a:pPr marL="914400" lvl="1" indent="-4572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841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4A978-608E-80A0-9B66-B0AFF00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BASICOS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D6C0D3-82B5-62E8-D394-FAD652EFF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ALGORITMOS;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FLUXOGRAMAS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Loopings;	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Estrutura de um software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Input, </a:t>
            </a:r>
            <a:r>
              <a:rPr lang="pt-BR" dirty="0" err="1"/>
              <a:t>process</a:t>
            </a:r>
            <a:r>
              <a:rPr lang="pt-BR" dirty="0"/>
              <a:t> e output;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Variáveis;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Tipos de dados;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Operadores lógicos;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Operadores aritméticos.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AutoNum type="arabicPeriod" startAt="2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331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9B762-91B6-AADA-066F-A85F499F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740922-B331-0403-8ADE-43EAC498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/>
              <a:t>Algoritmo é uma sequência de operações/passos para efetuar uma ação.</a:t>
            </a:r>
          </a:p>
          <a:p>
            <a:r>
              <a:rPr lang="pt-BR" sz="2200"/>
              <a:t>Exemplo:</a:t>
            </a:r>
          </a:p>
          <a:p>
            <a:r>
              <a:rPr lang="pt-BR" sz="2200"/>
              <a:t>Você está em uma biblioteca, e precisa achar um livro para emprestar:</a:t>
            </a:r>
          </a:p>
          <a:p>
            <a:endParaRPr lang="pt-BR" sz="2200"/>
          </a:p>
          <a:p>
            <a:endParaRPr lang="pt-BR" sz="2200"/>
          </a:p>
        </p:txBody>
      </p:sp>
      <p:pic>
        <p:nvPicPr>
          <p:cNvPr id="1026" name="Picture 2" descr="cartoon or pixel art of two people talking in a library, one is a boy who needs to ask for a book and the other is a secretary who is attending. Include empty speech bubbles for the content of the conversation to be filled in.">
            <a:extLst>
              <a:ext uri="{FF2B5EF4-FFF2-40B4-BE49-F238E27FC236}">
                <a16:creationId xmlns:a16="http://schemas.microsoft.com/office/drawing/2014/main" id="{0CE04E39-B8C0-8FE4-B98D-585B14EC1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EF30C0-6E31-74F5-748B-E0C9739DC9CF}"/>
              </a:ext>
            </a:extLst>
          </p:cNvPr>
          <p:cNvSpPr txBox="1"/>
          <p:nvPr/>
        </p:nvSpPr>
        <p:spPr>
          <a:xfrm>
            <a:off x="9593581" y="71628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Olá! Em que posso ajudar?</a:t>
            </a:r>
          </a:p>
        </p:txBody>
      </p:sp>
    </p:spTree>
    <p:extLst>
      <p:ext uri="{BB962C8B-B14F-4D97-AF65-F5344CB8AC3E}">
        <p14:creationId xmlns:p14="http://schemas.microsoft.com/office/powerpoint/2010/main" val="64114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9B762-91B6-AADA-066F-A85F499F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 dirty="0"/>
              <a:t>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740922-B331-0403-8ADE-43EAC498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/>
              <a:t>Algoritmo é uma sequência de operações/passos para efetuar uma ação.</a:t>
            </a:r>
          </a:p>
          <a:p>
            <a:r>
              <a:rPr lang="pt-BR" sz="2200"/>
              <a:t>Exemplo:</a:t>
            </a:r>
          </a:p>
          <a:p>
            <a:r>
              <a:rPr lang="pt-BR" sz="2200"/>
              <a:t>Você está em uma biblioteca, e precisa achar um livro para emprestar:</a:t>
            </a:r>
          </a:p>
          <a:p>
            <a:endParaRPr lang="pt-BR" sz="2200"/>
          </a:p>
          <a:p>
            <a:endParaRPr lang="pt-BR" sz="2200"/>
          </a:p>
        </p:txBody>
      </p:sp>
      <p:pic>
        <p:nvPicPr>
          <p:cNvPr id="1026" name="Picture 2" descr="cartoon or pixel art of two people talking in a library, one is a boy who needs to ask for a book and the other is a secretary who is attending. Include empty speech bubbles for the content of the conversation to be filled in.">
            <a:extLst>
              <a:ext uri="{FF2B5EF4-FFF2-40B4-BE49-F238E27FC236}">
                <a16:creationId xmlns:a16="http://schemas.microsoft.com/office/drawing/2014/main" id="{0CE04E39-B8C0-8FE4-B98D-585B14EC1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0AFF19A-46F5-52DC-A137-05996E888889}"/>
              </a:ext>
            </a:extLst>
          </p:cNvPr>
          <p:cNvSpPr txBox="1"/>
          <p:nvPr/>
        </p:nvSpPr>
        <p:spPr>
          <a:xfrm>
            <a:off x="6205584" y="1204729"/>
            <a:ext cx="2026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 licença, estou procurando livro “Aventuras no Espaço”</a:t>
            </a:r>
          </a:p>
        </p:txBody>
      </p:sp>
    </p:spTree>
    <p:extLst>
      <p:ext uri="{BB962C8B-B14F-4D97-AF65-F5344CB8AC3E}">
        <p14:creationId xmlns:p14="http://schemas.microsoft.com/office/powerpoint/2010/main" val="1943234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9B762-91B6-AADA-066F-A85F499F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740922-B331-0403-8ADE-43EAC498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 dirty="0"/>
              <a:t>Algoritmo é uma sequência de operações/passos para efetuar uma ação.</a:t>
            </a:r>
          </a:p>
          <a:p>
            <a:r>
              <a:rPr lang="pt-BR" sz="2200" dirty="0"/>
              <a:t>Exemplo:</a:t>
            </a:r>
          </a:p>
          <a:p>
            <a:r>
              <a:rPr lang="pt-BR" sz="2200" dirty="0"/>
              <a:t>Você está em uma biblioteca, e precisa achar um livro para emprestar:</a:t>
            </a:r>
          </a:p>
          <a:p>
            <a:endParaRPr lang="pt-BR" sz="2200" dirty="0"/>
          </a:p>
          <a:p>
            <a:endParaRPr lang="pt-BR" sz="2200" dirty="0"/>
          </a:p>
        </p:txBody>
      </p:sp>
      <p:pic>
        <p:nvPicPr>
          <p:cNvPr id="1026" name="Picture 2" descr="cartoon or pixel art of two people talking in a library, one is a boy who needs to ask for a book and the other is a secretary who is attending. Include empty speech bubbles for the content of the conversation to be filled in.">
            <a:extLst>
              <a:ext uri="{FF2B5EF4-FFF2-40B4-BE49-F238E27FC236}">
                <a16:creationId xmlns:a16="http://schemas.microsoft.com/office/drawing/2014/main" id="{0CE04E39-B8C0-8FE4-B98D-585B14EC1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1BD471-E274-2959-7D89-DE22992E24CB}"/>
              </a:ext>
            </a:extLst>
          </p:cNvPr>
          <p:cNvSpPr txBox="1"/>
          <p:nvPr/>
        </p:nvSpPr>
        <p:spPr>
          <a:xfrm>
            <a:off x="9631680" y="510540"/>
            <a:ext cx="209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/>
              <a:t>Vou verificar no sistema..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310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EA570B00-BB98-15C9-3737-1D0D6FEAE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5" b="20816"/>
          <a:stretch/>
        </p:blipFill>
        <p:spPr>
          <a:xfrm>
            <a:off x="20" y="22860"/>
            <a:ext cx="12191980" cy="685671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FDCFE8-73EE-737B-B238-32ACAA822B7E}"/>
              </a:ext>
            </a:extLst>
          </p:cNvPr>
          <p:cNvSpPr txBox="1"/>
          <p:nvPr/>
        </p:nvSpPr>
        <p:spPr>
          <a:xfrm>
            <a:off x="3886200" y="1470660"/>
            <a:ext cx="441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Nome do livro: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 _____________________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08345B-008B-2A20-D36E-0ACDEF3767CB}"/>
              </a:ext>
            </a:extLst>
          </p:cNvPr>
          <p:cNvSpPr txBox="1"/>
          <p:nvPr/>
        </p:nvSpPr>
        <p:spPr>
          <a:xfrm>
            <a:off x="3886200" y="186919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Consultar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acervo por :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AEDC454-C924-6269-AB54-4C4E1D7457FD}"/>
              </a:ext>
            </a:extLst>
          </p:cNvPr>
          <p:cNvSpPr/>
          <p:nvPr/>
        </p:nvSpPr>
        <p:spPr>
          <a:xfrm>
            <a:off x="4526280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53E46A-17B0-8503-167D-1D950E278573}"/>
              </a:ext>
            </a:extLst>
          </p:cNvPr>
          <p:cNvSpPr txBox="1"/>
          <p:nvPr/>
        </p:nvSpPr>
        <p:spPr>
          <a:xfrm>
            <a:off x="4762500" y="223852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Título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EFF654C-5B6A-2E9F-C15A-04A7821FB3FB}"/>
              </a:ext>
            </a:extLst>
          </p:cNvPr>
          <p:cNvSpPr/>
          <p:nvPr/>
        </p:nvSpPr>
        <p:spPr>
          <a:xfrm>
            <a:off x="5343108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91A508F-72D4-25E3-CE74-63D492EC9AA8}"/>
              </a:ext>
            </a:extLst>
          </p:cNvPr>
          <p:cNvSpPr txBox="1"/>
          <p:nvPr/>
        </p:nvSpPr>
        <p:spPr>
          <a:xfrm>
            <a:off x="5579328" y="22385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Autor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C3EC714-4BF8-606F-2225-5CAE5BFE1714}"/>
              </a:ext>
            </a:extLst>
          </p:cNvPr>
          <p:cNvSpPr/>
          <p:nvPr/>
        </p:nvSpPr>
        <p:spPr>
          <a:xfrm>
            <a:off x="6145440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373DE13-283A-9D1D-6F61-61753CF16F18}"/>
              </a:ext>
            </a:extLst>
          </p:cNvPr>
          <p:cNvSpPr txBox="1"/>
          <p:nvPr/>
        </p:nvSpPr>
        <p:spPr>
          <a:xfrm>
            <a:off x="6381660" y="223852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Editora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65F2E8E-91D4-EFF0-D83B-77523796A227}"/>
              </a:ext>
            </a:extLst>
          </p:cNvPr>
          <p:cNvSpPr/>
          <p:nvPr/>
        </p:nvSpPr>
        <p:spPr>
          <a:xfrm>
            <a:off x="7087302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FBA2686-B85E-51B0-371F-7F34F48385B4}"/>
              </a:ext>
            </a:extLst>
          </p:cNvPr>
          <p:cNvSpPr txBox="1"/>
          <p:nvPr/>
        </p:nvSpPr>
        <p:spPr>
          <a:xfrm>
            <a:off x="7323522" y="223852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ISBN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D8B6BC74-EC32-00D1-7095-6266F42E4FD7}"/>
              </a:ext>
            </a:extLst>
          </p:cNvPr>
          <p:cNvSpPr/>
          <p:nvPr/>
        </p:nvSpPr>
        <p:spPr>
          <a:xfrm>
            <a:off x="4008120" y="2987040"/>
            <a:ext cx="4069080" cy="12631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A9817C04-2994-C870-42FE-DA9C33F6CD46}"/>
              </a:ext>
            </a:extLst>
          </p:cNvPr>
          <p:cNvGrpSpPr/>
          <p:nvPr/>
        </p:nvGrpSpPr>
        <p:grpSpPr>
          <a:xfrm>
            <a:off x="7425547" y="2587228"/>
            <a:ext cx="526106" cy="388382"/>
            <a:chOff x="7425547" y="2587228"/>
            <a:chExt cx="526106" cy="388382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BD50B16A-7A35-80CC-EF3D-B7A24E452B37}"/>
                </a:ext>
              </a:extLst>
            </p:cNvPr>
            <p:cNvSpPr/>
            <p:nvPr/>
          </p:nvSpPr>
          <p:spPr>
            <a:xfrm>
              <a:off x="7425547" y="2587228"/>
              <a:ext cx="526106" cy="36933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8EE769B4-C8C3-7760-BA07-170F5A7DA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26016" y="2606278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58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EA570B00-BB98-15C9-3737-1D0D6FEAE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5" b="20816"/>
          <a:stretch/>
        </p:blipFill>
        <p:spPr>
          <a:xfrm>
            <a:off x="20" y="22860"/>
            <a:ext cx="12191980" cy="685671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FDCFE8-73EE-737B-B238-32ACAA822B7E}"/>
              </a:ext>
            </a:extLst>
          </p:cNvPr>
          <p:cNvSpPr txBox="1"/>
          <p:nvPr/>
        </p:nvSpPr>
        <p:spPr>
          <a:xfrm>
            <a:off x="3886200" y="1470660"/>
            <a:ext cx="441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Nome do livro: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 </a:t>
            </a:r>
            <a:r>
              <a:rPr lang="pt-BR" u="sng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Aventuras no Espaço___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08345B-008B-2A20-D36E-0ACDEF3767CB}"/>
              </a:ext>
            </a:extLst>
          </p:cNvPr>
          <p:cNvSpPr txBox="1"/>
          <p:nvPr/>
        </p:nvSpPr>
        <p:spPr>
          <a:xfrm>
            <a:off x="3886200" y="186919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Consultar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acervo por :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AEDC454-C924-6269-AB54-4C4E1D7457FD}"/>
              </a:ext>
            </a:extLst>
          </p:cNvPr>
          <p:cNvSpPr/>
          <p:nvPr/>
        </p:nvSpPr>
        <p:spPr>
          <a:xfrm>
            <a:off x="4526280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53E46A-17B0-8503-167D-1D950E278573}"/>
              </a:ext>
            </a:extLst>
          </p:cNvPr>
          <p:cNvSpPr txBox="1"/>
          <p:nvPr/>
        </p:nvSpPr>
        <p:spPr>
          <a:xfrm>
            <a:off x="4762500" y="223852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Título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EFF654C-5B6A-2E9F-C15A-04A7821FB3FB}"/>
              </a:ext>
            </a:extLst>
          </p:cNvPr>
          <p:cNvSpPr/>
          <p:nvPr/>
        </p:nvSpPr>
        <p:spPr>
          <a:xfrm>
            <a:off x="5343108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91A508F-72D4-25E3-CE74-63D492EC9AA8}"/>
              </a:ext>
            </a:extLst>
          </p:cNvPr>
          <p:cNvSpPr txBox="1"/>
          <p:nvPr/>
        </p:nvSpPr>
        <p:spPr>
          <a:xfrm>
            <a:off x="5579328" y="22385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Autor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C3EC714-4BF8-606F-2225-5CAE5BFE1714}"/>
              </a:ext>
            </a:extLst>
          </p:cNvPr>
          <p:cNvSpPr/>
          <p:nvPr/>
        </p:nvSpPr>
        <p:spPr>
          <a:xfrm>
            <a:off x="6145440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373DE13-283A-9D1D-6F61-61753CF16F18}"/>
              </a:ext>
            </a:extLst>
          </p:cNvPr>
          <p:cNvSpPr txBox="1"/>
          <p:nvPr/>
        </p:nvSpPr>
        <p:spPr>
          <a:xfrm>
            <a:off x="6381660" y="223852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Editora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65F2E8E-91D4-EFF0-D83B-77523796A227}"/>
              </a:ext>
            </a:extLst>
          </p:cNvPr>
          <p:cNvSpPr/>
          <p:nvPr/>
        </p:nvSpPr>
        <p:spPr>
          <a:xfrm>
            <a:off x="7087302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FBA2686-B85E-51B0-371F-7F34F48385B4}"/>
              </a:ext>
            </a:extLst>
          </p:cNvPr>
          <p:cNvSpPr txBox="1"/>
          <p:nvPr/>
        </p:nvSpPr>
        <p:spPr>
          <a:xfrm>
            <a:off x="7323522" y="223852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ISBN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D8B6BC74-EC32-00D1-7095-6266F42E4FD7}"/>
              </a:ext>
            </a:extLst>
          </p:cNvPr>
          <p:cNvSpPr/>
          <p:nvPr/>
        </p:nvSpPr>
        <p:spPr>
          <a:xfrm>
            <a:off x="4008120" y="2987040"/>
            <a:ext cx="4069080" cy="12631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F77500-94B6-AC29-0E76-47B5EEAD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6053" y="2190908"/>
            <a:ext cx="369333" cy="3693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AD31452-D05E-040C-485F-86AE0E4619A8}"/>
              </a:ext>
            </a:extLst>
          </p:cNvPr>
          <p:cNvGrpSpPr/>
          <p:nvPr/>
        </p:nvGrpSpPr>
        <p:grpSpPr>
          <a:xfrm>
            <a:off x="7425547" y="2587228"/>
            <a:ext cx="526106" cy="388382"/>
            <a:chOff x="7425547" y="2587228"/>
            <a:chExt cx="526106" cy="3883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7893E3E-B8CC-2B57-16FA-74053301EF87}"/>
                </a:ext>
              </a:extLst>
            </p:cNvPr>
            <p:cNvSpPr/>
            <p:nvPr/>
          </p:nvSpPr>
          <p:spPr>
            <a:xfrm>
              <a:off x="7425547" y="2587228"/>
              <a:ext cx="526106" cy="36933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35C3881-BC84-1023-7E5B-F57E4BEA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26016" y="2606278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207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EA570B00-BB98-15C9-3737-1D0D6FEAE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5" b="20816"/>
          <a:stretch/>
        </p:blipFill>
        <p:spPr>
          <a:xfrm>
            <a:off x="20" y="22860"/>
            <a:ext cx="12191980" cy="685671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FDCFE8-73EE-737B-B238-32ACAA822B7E}"/>
              </a:ext>
            </a:extLst>
          </p:cNvPr>
          <p:cNvSpPr txBox="1"/>
          <p:nvPr/>
        </p:nvSpPr>
        <p:spPr>
          <a:xfrm>
            <a:off x="3886200" y="1470660"/>
            <a:ext cx="441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Nome do livro: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 </a:t>
            </a:r>
            <a:r>
              <a:rPr lang="pt-BR" u="sng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Aventuras no Espaço___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08345B-008B-2A20-D36E-0ACDEF3767CB}"/>
              </a:ext>
            </a:extLst>
          </p:cNvPr>
          <p:cNvSpPr txBox="1"/>
          <p:nvPr/>
        </p:nvSpPr>
        <p:spPr>
          <a:xfrm>
            <a:off x="3886200" y="186919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Consultar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acervo por :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AEDC454-C924-6269-AB54-4C4E1D7457FD}"/>
              </a:ext>
            </a:extLst>
          </p:cNvPr>
          <p:cNvSpPr/>
          <p:nvPr/>
        </p:nvSpPr>
        <p:spPr>
          <a:xfrm>
            <a:off x="4526280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53E46A-17B0-8503-167D-1D950E278573}"/>
              </a:ext>
            </a:extLst>
          </p:cNvPr>
          <p:cNvSpPr txBox="1"/>
          <p:nvPr/>
        </p:nvSpPr>
        <p:spPr>
          <a:xfrm>
            <a:off x="4762500" y="223852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Título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EFF654C-5B6A-2E9F-C15A-04A7821FB3FB}"/>
              </a:ext>
            </a:extLst>
          </p:cNvPr>
          <p:cNvSpPr/>
          <p:nvPr/>
        </p:nvSpPr>
        <p:spPr>
          <a:xfrm>
            <a:off x="5343108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91A508F-72D4-25E3-CE74-63D492EC9AA8}"/>
              </a:ext>
            </a:extLst>
          </p:cNvPr>
          <p:cNvSpPr txBox="1"/>
          <p:nvPr/>
        </p:nvSpPr>
        <p:spPr>
          <a:xfrm>
            <a:off x="5579328" y="22385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Autor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C3EC714-4BF8-606F-2225-5CAE5BFE1714}"/>
              </a:ext>
            </a:extLst>
          </p:cNvPr>
          <p:cNvSpPr/>
          <p:nvPr/>
        </p:nvSpPr>
        <p:spPr>
          <a:xfrm>
            <a:off x="6145440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373DE13-283A-9D1D-6F61-61753CF16F18}"/>
              </a:ext>
            </a:extLst>
          </p:cNvPr>
          <p:cNvSpPr txBox="1"/>
          <p:nvPr/>
        </p:nvSpPr>
        <p:spPr>
          <a:xfrm>
            <a:off x="6381660" y="223852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Editora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65F2E8E-91D4-EFF0-D83B-77523796A227}"/>
              </a:ext>
            </a:extLst>
          </p:cNvPr>
          <p:cNvSpPr/>
          <p:nvPr/>
        </p:nvSpPr>
        <p:spPr>
          <a:xfrm>
            <a:off x="7087302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FBA2686-B85E-51B0-371F-7F34F48385B4}"/>
              </a:ext>
            </a:extLst>
          </p:cNvPr>
          <p:cNvSpPr txBox="1"/>
          <p:nvPr/>
        </p:nvSpPr>
        <p:spPr>
          <a:xfrm>
            <a:off x="7323522" y="223852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ISBN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D8B6BC74-EC32-00D1-7095-6266F42E4FD7}"/>
              </a:ext>
            </a:extLst>
          </p:cNvPr>
          <p:cNvSpPr/>
          <p:nvPr/>
        </p:nvSpPr>
        <p:spPr>
          <a:xfrm>
            <a:off x="4008120" y="2987040"/>
            <a:ext cx="4069080" cy="12631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F77500-94B6-AC29-0E76-47B5EEAD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6053" y="2190908"/>
            <a:ext cx="369333" cy="3693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AD31452-D05E-040C-485F-86AE0E4619A8}"/>
              </a:ext>
            </a:extLst>
          </p:cNvPr>
          <p:cNvGrpSpPr/>
          <p:nvPr/>
        </p:nvGrpSpPr>
        <p:grpSpPr>
          <a:xfrm>
            <a:off x="7425547" y="2587228"/>
            <a:ext cx="526106" cy="388382"/>
            <a:chOff x="7425547" y="2587228"/>
            <a:chExt cx="526106" cy="3883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7893E3E-B8CC-2B57-16FA-74053301EF87}"/>
                </a:ext>
              </a:extLst>
            </p:cNvPr>
            <p:cNvSpPr/>
            <p:nvPr/>
          </p:nvSpPr>
          <p:spPr>
            <a:xfrm>
              <a:off x="7425547" y="2587228"/>
              <a:ext cx="526106" cy="36933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35C3881-BC84-1023-7E5B-F57E4BEA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26016" y="2606278"/>
              <a:ext cx="369332" cy="369332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A6D1C32-DE58-4C54-FE23-0196ECE43E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84981" y="3287792"/>
            <a:ext cx="692779" cy="69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99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EA570B00-BB98-15C9-3737-1D0D6FEAE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5" b="20816"/>
          <a:stretch/>
        </p:blipFill>
        <p:spPr>
          <a:xfrm>
            <a:off x="20" y="22860"/>
            <a:ext cx="12191980" cy="685671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FDCFE8-73EE-737B-B238-32ACAA822B7E}"/>
              </a:ext>
            </a:extLst>
          </p:cNvPr>
          <p:cNvSpPr txBox="1"/>
          <p:nvPr/>
        </p:nvSpPr>
        <p:spPr>
          <a:xfrm>
            <a:off x="3886200" y="1470660"/>
            <a:ext cx="441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Nome do livro: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 </a:t>
            </a:r>
            <a:r>
              <a:rPr lang="pt-BR" u="sng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Aventuras no Espaço___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08345B-008B-2A20-D36E-0ACDEF3767CB}"/>
              </a:ext>
            </a:extLst>
          </p:cNvPr>
          <p:cNvSpPr txBox="1"/>
          <p:nvPr/>
        </p:nvSpPr>
        <p:spPr>
          <a:xfrm>
            <a:off x="3886200" y="186919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Consultar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acervo por :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AEDC454-C924-6269-AB54-4C4E1D7457FD}"/>
              </a:ext>
            </a:extLst>
          </p:cNvPr>
          <p:cNvSpPr/>
          <p:nvPr/>
        </p:nvSpPr>
        <p:spPr>
          <a:xfrm>
            <a:off x="4526280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53E46A-17B0-8503-167D-1D950E278573}"/>
              </a:ext>
            </a:extLst>
          </p:cNvPr>
          <p:cNvSpPr txBox="1"/>
          <p:nvPr/>
        </p:nvSpPr>
        <p:spPr>
          <a:xfrm>
            <a:off x="4762500" y="223852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Título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EFF654C-5B6A-2E9F-C15A-04A7821FB3FB}"/>
              </a:ext>
            </a:extLst>
          </p:cNvPr>
          <p:cNvSpPr/>
          <p:nvPr/>
        </p:nvSpPr>
        <p:spPr>
          <a:xfrm>
            <a:off x="5343108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91A508F-72D4-25E3-CE74-63D492EC9AA8}"/>
              </a:ext>
            </a:extLst>
          </p:cNvPr>
          <p:cNvSpPr txBox="1"/>
          <p:nvPr/>
        </p:nvSpPr>
        <p:spPr>
          <a:xfrm>
            <a:off x="5579328" y="22385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Autor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C3EC714-4BF8-606F-2225-5CAE5BFE1714}"/>
              </a:ext>
            </a:extLst>
          </p:cNvPr>
          <p:cNvSpPr/>
          <p:nvPr/>
        </p:nvSpPr>
        <p:spPr>
          <a:xfrm>
            <a:off x="6145440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373DE13-283A-9D1D-6F61-61753CF16F18}"/>
              </a:ext>
            </a:extLst>
          </p:cNvPr>
          <p:cNvSpPr txBox="1"/>
          <p:nvPr/>
        </p:nvSpPr>
        <p:spPr>
          <a:xfrm>
            <a:off x="6381660" y="223852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Editora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65F2E8E-91D4-EFF0-D83B-77523796A227}"/>
              </a:ext>
            </a:extLst>
          </p:cNvPr>
          <p:cNvSpPr/>
          <p:nvPr/>
        </p:nvSpPr>
        <p:spPr>
          <a:xfrm>
            <a:off x="7087302" y="2297637"/>
            <a:ext cx="236220" cy="20513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FBA2686-B85E-51B0-371F-7F34F48385B4}"/>
              </a:ext>
            </a:extLst>
          </p:cNvPr>
          <p:cNvSpPr txBox="1"/>
          <p:nvPr/>
        </p:nvSpPr>
        <p:spPr>
          <a:xfrm>
            <a:off x="7323522" y="223852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ISBN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D8B6BC74-EC32-00D1-7095-6266F42E4FD7}"/>
              </a:ext>
            </a:extLst>
          </p:cNvPr>
          <p:cNvSpPr/>
          <p:nvPr/>
        </p:nvSpPr>
        <p:spPr>
          <a:xfrm>
            <a:off x="4008120" y="2987040"/>
            <a:ext cx="4069080" cy="12631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F77500-94B6-AC29-0E76-47B5EEAD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06053" y="2190908"/>
            <a:ext cx="369333" cy="3693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AD31452-D05E-040C-485F-86AE0E4619A8}"/>
              </a:ext>
            </a:extLst>
          </p:cNvPr>
          <p:cNvGrpSpPr/>
          <p:nvPr/>
        </p:nvGrpSpPr>
        <p:grpSpPr>
          <a:xfrm>
            <a:off x="7425547" y="2587228"/>
            <a:ext cx="526106" cy="388382"/>
            <a:chOff x="7425547" y="2587228"/>
            <a:chExt cx="526106" cy="3883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7893E3E-B8CC-2B57-16FA-74053301EF87}"/>
                </a:ext>
              </a:extLst>
            </p:cNvPr>
            <p:cNvSpPr/>
            <p:nvPr/>
          </p:nvSpPr>
          <p:spPr>
            <a:xfrm>
              <a:off x="7425547" y="2587228"/>
              <a:ext cx="526106" cy="36933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35C3881-BC84-1023-7E5B-F57E4BEA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26016" y="2606278"/>
              <a:ext cx="369332" cy="36933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A65EFA-9DF0-3BB7-3560-2BFAD68539BB}"/>
              </a:ext>
            </a:extLst>
          </p:cNvPr>
          <p:cNvSpPr txBox="1"/>
          <p:nvPr/>
        </p:nvSpPr>
        <p:spPr>
          <a:xfrm>
            <a:off x="4198403" y="3034657"/>
            <a:ext cx="375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Livro: “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Aventuras no Espaço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”</a:t>
            </a:r>
          </a:p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Autor: “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Marcelo Amendoim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”</a:t>
            </a:r>
          </a:p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Editora: “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Faísca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”        Gênero: “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Fantasia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"</a:t>
            </a:r>
          </a:p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ISBN: “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0510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”               Prateleira: “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Agency FB" panose="020B0503020202020204" pitchFamily="34" charset="0"/>
              </a:rPr>
              <a:t>3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84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5CC01-ADE5-F608-82BB-74A91AC4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C7F719-B60D-4404-FC43-E746F335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Expor ao aluno a possiblidade de compreender o básico sobre algoritmos, programação, desenvolvendo projetos colaborativos, através de conceitos e exercícios práticos elaborados, utilizando as linguagens mais utilizadas atualmente no mercado de trabalho. Deseja-se também, que seja adquiridos noções de o que é uma IDE, o que são variáveis, laços de repetição, arranjos e listas.</a:t>
            </a:r>
          </a:p>
          <a:p>
            <a:r>
              <a:rPr lang="pt-BR" dirty="0"/>
              <a:t> Também  exploraremos o uso de </a:t>
            </a:r>
            <a:r>
              <a:rPr lang="pt-BR" dirty="0" err="1"/>
              <a:t>Git</a:t>
            </a:r>
            <a:r>
              <a:rPr lang="pt-BR" dirty="0"/>
              <a:t> e do </a:t>
            </a:r>
            <a:r>
              <a:rPr lang="pt-BR" dirty="0" err="1"/>
              <a:t>Github</a:t>
            </a:r>
            <a:r>
              <a:rPr lang="pt-B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40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8B3D7-1EE0-8668-541D-4CA724F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400" dirty="0"/>
              <a:t>ALGORITMO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EBF146-DE0C-522B-0614-4B276C248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6447197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200" dirty="0"/>
              <a:t>Ação: Quais as ações que a secretária precisou realizar para verificar se o livro estava disponível?</a:t>
            </a: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0AE40D2B-A7C1-987B-4E60-EC8D45E09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32" y="640080"/>
            <a:ext cx="297019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9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jogo de fantasia em pixel art à noite com perigos próximos, um abrigo destruído e um personagem com uma espada">
            <a:extLst>
              <a:ext uri="{FF2B5EF4-FFF2-40B4-BE49-F238E27FC236}">
                <a16:creationId xmlns:a16="http://schemas.microsoft.com/office/drawing/2014/main" id="{7FE28361-A9A7-D440-A0B6-EC94C4A16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4" b="2543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5ACD20-1C9A-28D6-170A-15D17594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FLUXOGRAMA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D3DB3B-E231-A801-ECD2-B9A241A3D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t-BR" sz="2000" dirty="0"/>
              <a:t>Problema a ser resolvido:</a:t>
            </a:r>
          </a:p>
          <a:p>
            <a:r>
              <a:rPr lang="pt-BR" sz="2000" dirty="0"/>
              <a:t>Seu herói precisa criar um abrigo para construir um local seguro para se proteger a noite.</a:t>
            </a:r>
          </a:p>
          <a:p>
            <a:r>
              <a:rPr lang="pt-BR" sz="2000" dirty="0"/>
              <a:t>Desenhe um fluxograma para resolver este problema: </a:t>
            </a:r>
          </a:p>
        </p:txBody>
      </p:sp>
    </p:spTree>
    <p:extLst>
      <p:ext uri="{BB962C8B-B14F-4D97-AF65-F5344CB8AC3E}">
        <p14:creationId xmlns:p14="http://schemas.microsoft.com/office/powerpoint/2010/main" val="4116729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4BD946-4554-93C1-2C44-B136D6D68BCE}"/>
              </a:ext>
            </a:extLst>
          </p:cNvPr>
          <p:cNvSpPr txBox="1"/>
          <p:nvPr/>
        </p:nvSpPr>
        <p:spPr>
          <a:xfrm>
            <a:off x="247989" y="3504225"/>
            <a:ext cx="489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FLUXOGRAMA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C4924EE-7D43-81DE-DAF6-1F2AF797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286" y="350064"/>
            <a:ext cx="2011854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70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4BD946-4554-93C1-2C44-B136D6D68BCE}"/>
              </a:ext>
            </a:extLst>
          </p:cNvPr>
          <p:cNvSpPr txBox="1"/>
          <p:nvPr/>
        </p:nvSpPr>
        <p:spPr>
          <a:xfrm>
            <a:off x="247989" y="3504225"/>
            <a:ext cx="489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FLUXOGRAMA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217A2-FB49-B9F6-70B7-2300EA2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40" y="390705"/>
            <a:ext cx="2011854" cy="7392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9F521-352E-7645-4805-2B1265B4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140" y="1129909"/>
            <a:ext cx="2149026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10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4BD946-4554-93C1-2C44-B136D6D68BCE}"/>
              </a:ext>
            </a:extLst>
          </p:cNvPr>
          <p:cNvSpPr txBox="1"/>
          <p:nvPr/>
        </p:nvSpPr>
        <p:spPr>
          <a:xfrm>
            <a:off x="247989" y="3504225"/>
            <a:ext cx="489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FLUXOGRAMA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217A2-FB49-B9F6-70B7-2300EA2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40" y="390705"/>
            <a:ext cx="2011854" cy="7392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9F521-352E-7645-4805-2B1265B4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140" y="1129909"/>
            <a:ext cx="2149026" cy="100592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480387D-BDE0-8230-E8C2-5F6C57F2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935" y="2135836"/>
            <a:ext cx="2004234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4BD946-4554-93C1-2C44-B136D6D68BCE}"/>
              </a:ext>
            </a:extLst>
          </p:cNvPr>
          <p:cNvSpPr txBox="1"/>
          <p:nvPr/>
        </p:nvSpPr>
        <p:spPr>
          <a:xfrm>
            <a:off x="247989" y="3504225"/>
            <a:ext cx="489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FLUXOGRAMA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217A2-FB49-B9F6-70B7-2300EA2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40" y="390705"/>
            <a:ext cx="2011854" cy="7392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9F521-352E-7645-4805-2B1265B4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140" y="1129909"/>
            <a:ext cx="2149026" cy="100592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480387D-BDE0-8230-E8C2-5F6C57F2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935" y="2135836"/>
            <a:ext cx="2004234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16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4BD946-4554-93C1-2C44-B136D6D68BCE}"/>
              </a:ext>
            </a:extLst>
          </p:cNvPr>
          <p:cNvSpPr txBox="1"/>
          <p:nvPr/>
        </p:nvSpPr>
        <p:spPr>
          <a:xfrm>
            <a:off x="247989" y="3504225"/>
            <a:ext cx="489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FLUXOGRAMA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217A2-FB49-B9F6-70B7-2300EA2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40" y="390705"/>
            <a:ext cx="2011854" cy="7392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9F521-352E-7645-4805-2B1265B4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140" y="1129909"/>
            <a:ext cx="2149026" cy="100592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480387D-BDE0-8230-E8C2-5F6C57F2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935" y="2135836"/>
            <a:ext cx="2004234" cy="8839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EDB017-2153-6F3D-710A-2A404CF24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399" y="3019833"/>
            <a:ext cx="2400508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31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4BD946-4554-93C1-2C44-B136D6D68BCE}"/>
              </a:ext>
            </a:extLst>
          </p:cNvPr>
          <p:cNvSpPr txBox="1"/>
          <p:nvPr/>
        </p:nvSpPr>
        <p:spPr>
          <a:xfrm>
            <a:off x="247989" y="3504225"/>
            <a:ext cx="489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FLUXOGRAMA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217A2-FB49-B9F6-70B7-2300EA2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40" y="390705"/>
            <a:ext cx="2011854" cy="7392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9F521-352E-7645-4805-2B1265B4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140" y="1129909"/>
            <a:ext cx="2149026" cy="100592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480387D-BDE0-8230-E8C2-5F6C57F2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935" y="2135836"/>
            <a:ext cx="2004234" cy="8839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EDB017-2153-6F3D-710A-2A404CF24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399" y="3019833"/>
            <a:ext cx="2400508" cy="19737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0C8C940-D499-659C-F999-0CA640317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538" y="4006708"/>
            <a:ext cx="1767993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4BD946-4554-93C1-2C44-B136D6D68BCE}"/>
              </a:ext>
            </a:extLst>
          </p:cNvPr>
          <p:cNvSpPr txBox="1"/>
          <p:nvPr/>
        </p:nvSpPr>
        <p:spPr>
          <a:xfrm>
            <a:off x="247989" y="3504225"/>
            <a:ext cx="489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FLUXOGRAMA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217A2-FB49-B9F6-70B7-2300EA2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40" y="390705"/>
            <a:ext cx="2011854" cy="7392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9F521-352E-7645-4805-2B1265B4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140" y="1129909"/>
            <a:ext cx="2149026" cy="100592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480387D-BDE0-8230-E8C2-5F6C57F2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935" y="2135836"/>
            <a:ext cx="2004234" cy="8839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EDB017-2153-6F3D-710A-2A404CF24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399" y="3019833"/>
            <a:ext cx="2400508" cy="19737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0C8C940-D499-659C-F999-0CA640317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538" y="4006708"/>
            <a:ext cx="1767993" cy="12574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8B3BE5-1B2A-910A-15B8-E773AD73C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503" y="2441866"/>
            <a:ext cx="723963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95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4BD946-4554-93C1-2C44-B136D6D68BCE}"/>
              </a:ext>
            </a:extLst>
          </p:cNvPr>
          <p:cNvSpPr txBox="1"/>
          <p:nvPr/>
        </p:nvSpPr>
        <p:spPr>
          <a:xfrm>
            <a:off x="247989" y="3504225"/>
            <a:ext cx="489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FLUXOGRAMA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217A2-FB49-B9F6-70B7-2300EA2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40" y="390705"/>
            <a:ext cx="2011854" cy="7392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9F521-352E-7645-4805-2B1265B4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140" y="1129909"/>
            <a:ext cx="2149026" cy="10059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CBFE59F-2B98-9309-F2BC-BCC3419A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399" y="3019833"/>
            <a:ext cx="2400508" cy="19737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6A3004-1095-59E2-CE08-5E683F513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935" y="2135836"/>
            <a:ext cx="2004234" cy="88399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7A012FC-BB1B-3A26-FA3B-6E807766F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538" y="4006708"/>
            <a:ext cx="1767993" cy="125740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9C33328-6456-EDC7-FAD7-42D77CF08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503" y="2441866"/>
            <a:ext cx="723963" cy="166130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19D9D97-2D60-361C-9452-4F1B57BCE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1380" y="5247759"/>
            <a:ext cx="1676545" cy="61727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5B835D1-1A6F-285C-B3EF-8A670228E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7716" y="5143390"/>
            <a:ext cx="777307" cy="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0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894C4-A9CA-0991-7CCD-3401B727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 SEMANAL</a:t>
            </a:r>
            <a:endParaRPr lang="en-US" dirty="0"/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79A41FC0-54BC-F640-1A41-D2B7446DF1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231093"/>
              </p:ext>
            </p:extLst>
          </p:nvPr>
        </p:nvGraphicFramePr>
        <p:xfrm>
          <a:off x="838199" y="1825625"/>
          <a:ext cx="10836965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393">
                  <a:extLst>
                    <a:ext uri="{9D8B030D-6E8A-4147-A177-3AD203B41FA5}">
                      <a16:colId xmlns:a16="http://schemas.microsoft.com/office/drawing/2014/main" val="4094573941"/>
                    </a:ext>
                  </a:extLst>
                </a:gridCol>
                <a:gridCol w="2167393">
                  <a:extLst>
                    <a:ext uri="{9D8B030D-6E8A-4147-A177-3AD203B41FA5}">
                      <a16:colId xmlns:a16="http://schemas.microsoft.com/office/drawing/2014/main" val="1349027041"/>
                    </a:ext>
                  </a:extLst>
                </a:gridCol>
                <a:gridCol w="2167393">
                  <a:extLst>
                    <a:ext uri="{9D8B030D-6E8A-4147-A177-3AD203B41FA5}">
                      <a16:colId xmlns:a16="http://schemas.microsoft.com/office/drawing/2014/main" val="3821865865"/>
                    </a:ext>
                  </a:extLst>
                </a:gridCol>
                <a:gridCol w="2075292">
                  <a:extLst>
                    <a:ext uri="{9D8B030D-6E8A-4147-A177-3AD203B41FA5}">
                      <a16:colId xmlns:a16="http://schemas.microsoft.com/office/drawing/2014/main" val="3704848392"/>
                    </a:ext>
                  </a:extLst>
                </a:gridCol>
                <a:gridCol w="2259494">
                  <a:extLst>
                    <a:ext uri="{9D8B030D-6E8A-4147-A177-3AD203B41FA5}">
                      <a16:colId xmlns:a16="http://schemas.microsoft.com/office/drawing/2014/main" val="1090395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22/07 - SEGUNDA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23/07 - TERÇA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24/07 – QUARTA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25/07 – QUINTA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26/07 – SEXTA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419181"/>
                  </a:ext>
                </a:extLst>
              </a:tr>
              <a:tr h="525311">
                <a:tc>
                  <a:txBody>
                    <a:bodyPr/>
                    <a:lstStyle/>
                    <a:p>
                      <a:r>
                        <a:rPr lang="pt-BR" dirty="0"/>
                        <a:t>Princípios de Desenvolvimento de software colaborativo Versionamento com </a:t>
                      </a:r>
                      <a:r>
                        <a:rPr lang="pt-BR" dirty="0" err="1"/>
                        <a:t>Git</a:t>
                      </a:r>
                      <a:r>
                        <a:rPr lang="pt-BR" dirty="0"/>
                        <a:t> e 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 básicos sobre Algoritmos Fluxogramas Loopings**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Estruturas condicionais (</a:t>
                      </a:r>
                      <a:r>
                        <a:rPr lang="pt-BR" dirty="0" err="1"/>
                        <a:t>if</a:t>
                      </a:r>
                      <a:r>
                        <a:rPr lang="pt-BR" dirty="0"/>
                        <a:t>, </a:t>
                      </a:r>
                      <a:r>
                        <a:rPr lang="pt-BR" dirty="0" err="1"/>
                        <a:t>else</a:t>
                      </a:r>
                      <a:r>
                        <a:rPr lang="pt-BR" dirty="0"/>
                        <a:t>, switch)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Funções</a:t>
                      </a:r>
                    </a:p>
                    <a:p>
                      <a:r>
                        <a:rPr lang="pt-BR" dirty="0" err="1"/>
                        <a:t>Array</a:t>
                      </a:r>
                      <a:endParaRPr lang="pt-BR" dirty="0"/>
                    </a:p>
                    <a:p>
                      <a:r>
                        <a:rPr lang="pt-BR" dirty="0"/>
                        <a:t>Listas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DESENVOLVIMENTO DE PROJETO FINAL COLABORATIVO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326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Intervalo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Intervalo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Intervalo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Intervalo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Intervalo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19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Criação de conta no GitHub, desenvolvimento do README.md e </a:t>
                      </a:r>
                      <a:r>
                        <a:rPr lang="pt-BR" dirty="0" err="1"/>
                        <a:t>commit</a:t>
                      </a:r>
                      <a:r>
                        <a:rPr lang="pt-BR" dirty="0"/>
                        <a:t> para GitHub </a:t>
                      </a:r>
                      <a:r>
                        <a:rPr lang="pt-BR" dirty="0" err="1"/>
                        <a:t>proprio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Variáveis, Tipo de dados, Operadores Lógicos e Operadores Aritméticos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Looping (for, </a:t>
                      </a:r>
                      <a:r>
                        <a:rPr lang="pt-BR" dirty="0" err="1"/>
                        <a:t>while</a:t>
                      </a:r>
                      <a:r>
                        <a:rPr lang="pt-BR" dirty="0"/>
                        <a:t>, do </a:t>
                      </a:r>
                      <a:r>
                        <a:rPr lang="pt-BR" dirty="0" err="1"/>
                        <a:t>while</a:t>
                      </a:r>
                      <a:r>
                        <a:rPr lang="pt-BR" dirty="0"/>
                        <a:t>)</a:t>
                      </a:r>
                    </a:p>
                    <a:p>
                      <a:endParaRPr lang="pt-BR" dirty="0"/>
                    </a:p>
                    <a:p>
                      <a:r>
                        <a:rPr lang="pt-BR" dirty="0"/>
                        <a:t>Projeto para 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Manipulação de vetores</a:t>
                      </a:r>
                    </a:p>
                    <a:p>
                      <a:r>
                        <a:rPr lang="pt-BR" dirty="0"/>
                        <a:t>Manipulação de listas</a:t>
                      </a:r>
                    </a:p>
                    <a:p>
                      <a:r>
                        <a:rPr lang="pt-BR" dirty="0"/>
                        <a:t>Projeto para 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DESENVOLVIMENTO DE PROJETO FINAL COLABORATIVO</a:t>
                      </a: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05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554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4BD946-4554-93C1-2C44-B136D6D68BCE}"/>
              </a:ext>
            </a:extLst>
          </p:cNvPr>
          <p:cNvSpPr txBox="1"/>
          <p:nvPr/>
        </p:nvSpPr>
        <p:spPr>
          <a:xfrm>
            <a:off x="247989" y="3504225"/>
            <a:ext cx="489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FLUXOGRAMA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217A2-FB49-B9F6-70B7-2300EA2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40" y="390705"/>
            <a:ext cx="2011854" cy="7392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9F521-352E-7645-4805-2B1265B4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140" y="1129909"/>
            <a:ext cx="2149026" cy="10059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CBFE59F-2B98-9309-F2BC-BCC3419A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399" y="3019833"/>
            <a:ext cx="2400508" cy="19737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6A3004-1095-59E2-CE08-5E683F513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935" y="2135836"/>
            <a:ext cx="2004234" cy="88399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7A012FC-BB1B-3A26-FA3B-6E807766F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538" y="4006708"/>
            <a:ext cx="1767993" cy="125740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9C33328-6456-EDC7-FAD7-42D77CF08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503" y="2441866"/>
            <a:ext cx="723963" cy="166130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19D9D97-2D60-361C-9452-4F1B57BCE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1380" y="5247759"/>
            <a:ext cx="1676545" cy="61727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5B835D1-1A6F-285C-B3EF-8A670228E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7716" y="5143390"/>
            <a:ext cx="777307" cy="55630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82562CF-D748-DF34-FF34-1AD8AA5013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1827" y="5141711"/>
            <a:ext cx="1143099" cy="7773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D39E9A1-A1C8-C009-FC18-52E79AA1E2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9601" y="5864905"/>
            <a:ext cx="1493649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5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D8743-1C7D-39CB-D223-C1A717AB8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TIPO DE DADOS E </a:t>
            </a:r>
            <a:br>
              <a:rPr lang="pt-BR" sz="5400" dirty="0"/>
            </a:br>
            <a:r>
              <a:rPr lang="pt-BR" sz="5400" dirty="0"/>
              <a:t>VARIAVEIS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E199A3-A0CC-DC19-1107-DE2A5CD4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 dirty="0"/>
              <a:t>O problema: </a:t>
            </a:r>
          </a:p>
          <a:p>
            <a:r>
              <a:rPr lang="pt-BR" sz="2200" dirty="0"/>
              <a:t>Este é </a:t>
            </a:r>
            <a:r>
              <a:rPr lang="pt-BR" sz="2200" dirty="0" err="1"/>
              <a:t>Guizeira.DevSoftware</a:t>
            </a:r>
            <a:endParaRPr lang="pt-BR" sz="2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5F81A8-3B4E-9A8C-CD76-C1713D7D2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8" r="19611"/>
          <a:stretch/>
        </p:blipFill>
        <p:spPr>
          <a:xfrm>
            <a:off x="5310177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757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D8743-1C7D-39CB-D223-C1A717AB8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TIPO DE DADOS E </a:t>
            </a:r>
            <a:br>
              <a:rPr lang="pt-BR" sz="5400" dirty="0"/>
            </a:br>
            <a:r>
              <a:rPr lang="pt-BR" sz="5400" dirty="0"/>
              <a:t>VARIAVEIS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E199A3-A0CC-DC19-1107-DE2A5CD4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 dirty="0"/>
              <a:t>O problema: </a:t>
            </a:r>
          </a:p>
          <a:p>
            <a:r>
              <a:rPr lang="pt-BR" sz="2200" dirty="0"/>
              <a:t>Após descobrir que pode capturar </a:t>
            </a:r>
            <a:r>
              <a:rPr lang="pt-BR" sz="2200" dirty="0" err="1"/>
              <a:t>Palws</a:t>
            </a:r>
            <a:r>
              <a:rPr lang="pt-BR" sz="2200" dirty="0"/>
              <a:t> resolve ir atras um.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89FE22-BDE5-99C0-FDFD-AA0A5FC88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2" r="3998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71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D8743-1C7D-39CB-D223-C1A717AB8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pt-BR" sz="4800" dirty="0"/>
              <a:t>TIPO DE DADOS E </a:t>
            </a:r>
            <a:br>
              <a:rPr lang="pt-BR" sz="4800" dirty="0"/>
            </a:br>
            <a:r>
              <a:rPr lang="pt-BR" sz="4800" dirty="0"/>
              <a:t>VARIAVEIS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Pessoas em pé em gramado&#10;&#10;Descrição gerada automaticamente com confiança média">
            <a:extLst>
              <a:ext uri="{FF2B5EF4-FFF2-40B4-BE49-F238E27FC236}">
                <a16:creationId xmlns:a16="http://schemas.microsoft.com/office/drawing/2014/main" id="{D22924A7-E283-B4C7-0A13-4117AD1BB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r="13269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8" name="Imagem 7" descr="Mulher segurando um frisbee em um gramado&#10;&#10;Descrição gerada automaticamente com confiança média">
            <a:extLst>
              <a:ext uri="{FF2B5EF4-FFF2-40B4-BE49-F238E27FC236}">
                <a16:creationId xmlns:a16="http://schemas.microsoft.com/office/drawing/2014/main" id="{04E8AC4A-AEE8-2F57-0F00-3947B90B0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88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jogo&#10;&#10;Descrição gerada automaticamente">
            <a:extLst>
              <a:ext uri="{FF2B5EF4-FFF2-40B4-BE49-F238E27FC236}">
                <a16:creationId xmlns:a16="http://schemas.microsoft.com/office/drawing/2014/main" id="{9DA4E474-911B-A855-F212-70938C02E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9" y="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55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6075-FD76-5C11-A38F-D9DF8B3A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pt-BR" sz="4800" dirty="0"/>
              <a:t>TIPO DE DADOS E </a:t>
            </a:r>
            <a:br>
              <a:rPr lang="pt-BR" sz="4800" dirty="0"/>
            </a:br>
            <a:r>
              <a:rPr lang="pt-BR" sz="4800" dirty="0"/>
              <a:t>VARIAVEIS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C3514-052B-6AA9-C094-323638AC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endParaRPr lang="pt-BR" sz="2200" dirty="0"/>
          </a:p>
          <a:p>
            <a:endParaRPr lang="pt-BR" sz="2200" dirty="0"/>
          </a:p>
          <a:p>
            <a:pPr marL="0" indent="0">
              <a:buNone/>
            </a:pPr>
            <a:r>
              <a:rPr lang="pt-BR" sz="2200" dirty="0"/>
              <a:t>Tipos variáveis mais comuns</a:t>
            </a:r>
          </a:p>
          <a:p>
            <a:endParaRPr lang="pt-BR" sz="2200" dirty="0"/>
          </a:p>
          <a:p>
            <a:endParaRPr lang="pt-BR" sz="2200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2EA0F36E-A14B-F6C5-0C5D-5A1635EE2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161520"/>
              </p:ext>
            </p:extLst>
          </p:nvPr>
        </p:nvGraphicFramePr>
        <p:xfrm>
          <a:off x="630936" y="2561928"/>
          <a:ext cx="10917937" cy="341737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803682">
                  <a:extLst>
                    <a:ext uri="{9D8B030D-6E8A-4147-A177-3AD203B41FA5}">
                      <a16:colId xmlns:a16="http://schemas.microsoft.com/office/drawing/2014/main" val="1828374828"/>
                    </a:ext>
                  </a:extLst>
                </a:gridCol>
                <a:gridCol w="3343945">
                  <a:extLst>
                    <a:ext uri="{9D8B030D-6E8A-4147-A177-3AD203B41FA5}">
                      <a16:colId xmlns:a16="http://schemas.microsoft.com/office/drawing/2014/main" val="2296616828"/>
                    </a:ext>
                  </a:extLst>
                </a:gridCol>
                <a:gridCol w="4770310">
                  <a:extLst>
                    <a:ext uri="{9D8B030D-6E8A-4147-A177-3AD203B41FA5}">
                      <a16:colId xmlns:a16="http://schemas.microsoft.com/office/drawing/2014/main" val="2863801471"/>
                    </a:ext>
                  </a:extLst>
                </a:gridCol>
              </a:tblGrid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Variavel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>
                          <a:solidFill>
                            <a:srgbClr val="000000"/>
                          </a:solidFill>
                          <a:effectLst/>
                        </a:rPr>
                        <a:t>Tipo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Descrição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920534107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Integer(int)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kern="1200" err="1">
                          <a:solidFill>
                            <a:schemeClr val="tx1"/>
                          </a:solidFill>
                          <a:effectLst/>
                        </a:rPr>
                        <a:t>Representa</a:t>
                      </a:r>
                      <a:r>
                        <a:rPr lang="en-US" sz="2100" b="0" kern="1200">
                          <a:solidFill>
                            <a:schemeClr val="tx1"/>
                          </a:solidFill>
                          <a:effectLst/>
                        </a:rPr>
                        <a:t> um </a:t>
                      </a:r>
                      <a:r>
                        <a:rPr lang="en-US" sz="2100" b="0" kern="1200" err="1">
                          <a:solidFill>
                            <a:schemeClr val="tx1"/>
                          </a:solidFill>
                          <a:effectLst/>
                        </a:rPr>
                        <a:t>número</a:t>
                      </a:r>
                      <a:r>
                        <a:rPr lang="en-US" sz="2100" b="0" kern="12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100" b="0" kern="1200" err="1">
                          <a:solidFill>
                            <a:schemeClr val="tx1"/>
                          </a:solidFill>
                          <a:effectLst/>
                        </a:rPr>
                        <a:t>inteiro</a:t>
                      </a:r>
                      <a:r>
                        <a:rPr lang="en-US" sz="2100" b="0" kern="12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606870901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Float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kern="1200" err="1">
                          <a:solidFill>
                            <a:schemeClr val="tx1"/>
                          </a:solidFill>
                          <a:effectLst/>
                        </a:rPr>
                        <a:t>Representa</a:t>
                      </a:r>
                      <a:r>
                        <a:rPr lang="en-US" sz="2100" b="0" kern="1200">
                          <a:solidFill>
                            <a:schemeClr val="tx1"/>
                          </a:solidFill>
                          <a:effectLst/>
                        </a:rPr>
                        <a:t> um </a:t>
                      </a:r>
                      <a:r>
                        <a:rPr lang="en-US" sz="2100" b="0" kern="1200" err="1">
                          <a:solidFill>
                            <a:schemeClr val="tx1"/>
                          </a:solidFill>
                          <a:effectLst/>
                        </a:rPr>
                        <a:t>número</a:t>
                      </a:r>
                      <a:r>
                        <a:rPr lang="en-US" sz="2100" b="0" kern="1200">
                          <a:solidFill>
                            <a:schemeClr val="tx1"/>
                          </a:solidFill>
                          <a:effectLst/>
                        </a:rPr>
                        <a:t> decimal.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118429902"/>
                  </a:ext>
                </a:extLst>
              </a:tr>
              <a:tr h="716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nome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String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100" b="0" kern="1200">
                          <a:solidFill>
                            <a:schemeClr val="tx1"/>
                          </a:solidFill>
                          <a:effectLst/>
                        </a:rPr>
                        <a:t>Armazena um texto ou sequência de caracteres.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833726641"/>
                  </a:ext>
                </a:extLst>
              </a:tr>
              <a:tr h="716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lista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100" b="0" kern="1200">
                          <a:solidFill>
                            <a:schemeClr val="tx1"/>
                          </a:solidFill>
                          <a:effectLst/>
                        </a:rPr>
                        <a:t>Contém uma coleção ordenada de elementos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829849135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gênero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Character(char)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Armazena</a:t>
                      </a:r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 um </a:t>
                      </a:r>
                      <a:r>
                        <a:rPr lang="en-US" sz="2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único</a:t>
                      </a:r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2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caractere</a:t>
                      </a:r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825423869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booleano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Boolean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100" dirty="0"/>
                        <a:t>Armazena os valores </a:t>
                      </a:r>
                      <a:r>
                        <a:rPr lang="pt-BR" sz="2100" dirty="0" err="1"/>
                        <a:t>True</a:t>
                      </a:r>
                      <a:r>
                        <a:rPr lang="pt-BR" sz="2100" dirty="0"/>
                        <a:t> ou False.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322736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900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6B6075-FD76-5C11-A38F-D9DF8B3A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TIPO DE DADOS E </a:t>
            </a:r>
            <a:br>
              <a:rPr lang="pt-BR" sz="5400" dirty="0"/>
            </a:br>
            <a:r>
              <a:rPr lang="pt-BR" sz="5400" dirty="0"/>
              <a:t>VARIAVEIS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C3514-052B-6AA9-C094-323638AC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Tipos variáveis</a:t>
            </a:r>
          </a:p>
          <a:p>
            <a:endParaRPr lang="pt-BR" sz="2200" dirty="0"/>
          </a:p>
          <a:p>
            <a:pPr marL="0" indent="0">
              <a:buNone/>
            </a:pPr>
            <a:endParaRPr lang="pt-BR" sz="22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DF6D877-3E5B-CA9A-6A5A-64B0FDD8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028" y="640080"/>
            <a:ext cx="295625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37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6B6075-FD76-5C11-A38F-D9DF8B3A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TIPO DE DADOS E </a:t>
            </a:r>
            <a:br>
              <a:rPr lang="pt-BR" sz="5400" dirty="0"/>
            </a:br>
            <a:r>
              <a:rPr lang="pt-BR" sz="5400" dirty="0"/>
              <a:t>VARIAVEIS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C3514-052B-6AA9-C094-323638AC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Tipos variáveis</a:t>
            </a:r>
          </a:p>
          <a:p>
            <a:endParaRPr lang="pt-BR" sz="2200" dirty="0"/>
          </a:p>
          <a:p>
            <a:pPr marL="0" indent="0">
              <a:buNone/>
            </a:pPr>
            <a:endParaRPr lang="pt-BR" sz="22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DF6D877-3E5B-CA9A-6A5A-64B0FDD8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028" y="640080"/>
            <a:ext cx="2956255" cy="55778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8DC6AD-C5DF-E9A3-5FE6-F74F427FBC79}"/>
              </a:ext>
            </a:extLst>
          </p:cNvPr>
          <p:cNvSpPr txBox="1"/>
          <p:nvPr/>
        </p:nvSpPr>
        <p:spPr>
          <a:xfrm>
            <a:off x="5662506" y="79248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A31D81C-8D9D-3B51-C6BF-649954A8250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19444" y="977146"/>
            <a:ext cx="2085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766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6B6075-FD76-5C11-A38F-D9DF8B3A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TIPO DE DADOS E </a:t>
            </a:r>
            <a:br>
              <a:rPr lang="pt-BR" sz="5400" dirty="0"/>
            </a:br>
            <a:r>
              <a:rPr lang="pt-BR" sz="5400" dirty="0"/>
              <a:t>VARIAVEIS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C3514-052B-6AA9-C094-323638AC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Tipos variáveis</a:t>
            </a:r>
          </a:p>
          <a:p>
            <a:endParaRPr lang="pt-BR" sz="2200" dirty="0"/>
          </a:p>
          <a:p>
            <a:pPr marL="0" indent="0">
              <a:buNone/>
            </a:pPr>
            <a:endParaRPr lang="pt-BR" sz="22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DF6D877-3E5B-CA9A-6A5A-64B0FDD8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028" y="640080"/>
            <a:ext cx="2956255" cy="55778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8DC6AD-C5DF-E9A3-5FE6-F74F427FBC79}"/>
              </a:ext>
            </a:extLst>
          </p:cNvPr>
          <p:cNvSpPr txBox="1"/>
          <p:nvPr/>
        </p:nvSpPr>
        <p:spPr>
          <a:xfrm>
            <a:off x="5662506" y="79248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A31D81C-8D9D-3B51-C6BF-649954A8250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19444" y="977146"/>
            <a:ext cx="2085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6A9D15-0EC4-EEA5-33FE-A8C3AA81B784}"/>
              </a:ext>
            </a:extLst>
          </p:cNvPr>
          <p:cNvSpPr txBox="1"/>
          <p:nvPr/>
        </p:nvSpPr>
        <p:spPr>
          <a:xfrm>
            <a:off x="9808866" y="792480"/>
            <a:ext cx="77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string</a:t>
            </a:r>
            <a:endParaRPr lang="pt-BR" dirty="0"/>
          </a:p>
          <a:p>
            <a:endParaRPr lang="pt-BR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006C53-F5FB-DEEC-D6C7-9626EF6E30D1}"/>
              </a:ext>
            </a:extLst>
          </p:cNvPr>
          <p:cNvCxnSpPr/>
          <p:nvPr/>
        </p:nvCxnSpPr>
        <p:spPr>
          <a:xfrm>
            <a:off x="9584283" y="977146"/>
            <a:ext cx="2085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29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6B6075-FD76-5C11-A38F-D9DF8B3A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TIPO DE DADOS E </a:t>
            </a:r>
            <a:br>
              <a:rPr lang="pt-BR" sz="5400" dirty="0"/>
            </a:br>
            <a:r>
              <a:rPr lang="pt-BR" sz="5400" dirty="0"/>
              <a:t>VARIAVEIS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C3514-052B-6AA9-C094-323638AC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Tipos variáveis</a:t>
            </a:r>
          </a:p>
          <a:p>
            <a:endParaRPr lang="pt-BR" sz="2200" dirty="0"/>
          </a:p>
          <a:p>
            <a:pPr marL="0" indent="0">
              <a:buNone/>
            </a:pPr>
            <a:endParaRPr lang="pt-BR" sz="22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DF6D877-3E5B-CA9A-6A5A-64B0FDD8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028" y="640080"/>
            <a:ext cx="2956255" cy="55778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8DC6AD-C5DF-E9A3-5FE6-F74F427FBC79}"/>
              </a:ext>
            </a:extLst>
          </p:cNvPr>
          <p:cNvSpPr txBox="1"/>
          <p:nvPr/>
        </p:nvSpPr>
        <p:spPr>
          <a:xfrm>
            <a:off x="5662506" y="79248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A31D81C-8D9D-3B51-C6BF-649954A8250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19444" y="977146"/>
            <a:ext cx="2085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6A9D15-0EC4-EEA5-33FE-A8C3AA81B784}"/>
              </a:ext>
            </a:extLst>
          </p:cNvPr>
          <p:cNvSpPr txBox="1"/>
          <p:nvPr/>
        </p:nvSpPr>
        <p:spPr>
          <a:xfrm>
            <a:off x="9808866" y="792480"/>
            <a:ext cx="77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string</a:t>
            </a:r>
            <a:endParaRPr lang="pt-BR" dirty="0"/>
          </a:p>
          <a:p>
            <a:endParaRPr lang="pt-BR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006C53-F5FB-DEEC-D6C7-9626EF6E30D1}"/>
              </a:ext>
            </a:extLst>
          </p:cNvPr>
          <p:cNvCxnSpPr/>
          <p:nvPr/>
        </p:nvCxnSpPr>
        <p:spPr>
          <a:xfrm>
            <a:off x="9584283" y="977146"/>
            <a:ext cx="2085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1E1FD5-E4AC-9721-B5BF-D13AE5B07924}"/>
              </a:ext>
            </a:extLst>
          </p:cNvPr>
          <p:cNvSpPr txBox="1"/>
          <p:nvPr/>
        </p:nvSpPr>
        <p:spPr>
          <a:xfrm>
            <a:off x="4366002" y="2573756"/>
            <a:ext cx="204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nivel</a:t>
            </a:r>
            <a:r>
              <a:rPr lang="pt-BR" dirty="0"/>
              <a:t> de habilidade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F0A77E8-FEB4-83E3-27CF-D693AC671AEE}"/>
              </a:ext>
            </a:extLst>
          </p:cNvPr>
          <p:cNvCxnSpPr>
            <a:stCxn id="11" idx="3"/>
          </p:cNvCxnSpPr>
          <p:nvPr/>
        </p:nvCxnSpPr>
        <p:spPr>
          <a:xfrm>
            <a:off x="6412716" y="2758422"/>
            <a:ext cx="21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49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C0936-B083-B7AA-0D7B-63341983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 dirty="0"/>
              <a:t>O que é versionamento de Código?	</a:t>
            </a:r>
          </a:p>
        </p:txBody>
      </p:sp>
      <p:pic>
        <p:nvPicPr>
          <p:cNvPr id="1028" name="Picture 4" descr="duas pessoas conversando sobre desenvolver um software no estilo cartoon">
            <a:extLst>
              <a:ext uri="{FF2B5EF4-FFF2-40B4-BE49-F238E27FC236}">
                <a16:creationId xmlns:a16="http://schemas.microsoft.com/office/drawing/2014/main" id="{C8E1AF4F-D067-6F8B-E0AB-C6794B9E3C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2873375"/>
            <a:ext cx="3319463" cy="33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ersionamento de código com duas pessoas trabalhando em partes diferentes do mesmo projeto">
            <a:extLst>
              <a:ext uri="{FF2B5EF4-FFF2-40B4-BE49-F238E27FC236}">
                <a16:creationId xmlns:a16="http://schemas.microsoft.com/office/drawing/2014/main" id="{5A015BAB-9629-B3B1-1FE4-53453376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636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6B6075-FD76-5C11-A38F-D9DF8B3A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TIPO DE DADOS E </a:t>
            </a:r>
            <a:br>
              <a:rPr lang="pt-BR" sz="5400" dirty="0"/>
            </a:br>
            <a:r>
              <a:rPr lang="pt-BR" sz="5400" dirty="0"/>
              <a:t>VARIAVEIS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C3514-052B-6AA9-C094-323638AC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Tipos variáveis</a:t>
            </a:r>
          </a:p>
          <a:p>
            <a:endParaRPr lang="pt-BR" sz="2200" dirty="0"/>
          </a:p>
          <a:p>
            <a:pPr marL="0" indent="0">
              <a:buNone/>
            </a:pPr>
            <a:endParaRPr lang="pt-BR" sz="22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DF6D877-3E5B-CA9A-6A5A-64B0FDD8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028" y="640080"/>
            <a:ext cx="2956255" cy="55778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8DC6AD-C5DF-E9A3-5FE6-F74F427FBC79}"/>
              </a:ext>
            </a:extLst>
          </p:cNvPr>
          <p:cNvSpPr txBox="1"/>
          <p:nvPr/>
        </p:nvSpPr>
        <p:spPr>
          <a:xfrm>
            <a:off x="5662506" y="79248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A31D81C-8D9D-3B51-C6BF-649954A8250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19444" y="977146"/>
            <a:ext cx="2085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6A9D15-0EC4-EEA5-33FE-A8C3AA81B784}"/>
              </a:ext>
            </a:extLst>
          </p:cNvPr>
          <p:cNvSpPr txBox="1"/>
          <p:nvPr/>
        </p:nvSpPr>
        <p:spPr>
          <a:xfrm>
            <a:off x="9808866" y="792480"/>
            <a:ext cx="77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string</a:t>
            </a:r>
            <a:endParaRPr lang="pt-BR" dirty="0"/>
          </a:p>
          <a:p>
            <a:endParaRPr lang="pt-BR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006C53-F5FB-DEEC-D6C7-9626EF6E30D1}"/>
              </a:ext>
            </a:extLst>
          </p:cNvPr>
          <p:cNvCxnSpPr/>
          <p:nvPr/>
        </p:nvCxnSpPr>
        <p:spPr>
          <a:xfrm>
            <a:off x="9584283" y="977146"/>
            <a:ext cx="2085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1E1FD5-E4AC-9721-B5BF-D13AE5B07924}"/>
              </a:ext>
            </a:extLst>
          </p:cNvPr>
          <p:cNvSpPr txBox="1"/>
          <p:nvPr/>
        </p:nvSpPr>
        <p:spPr>
          <a:xfrm>
            <a:off x="4366002" y="2573756"/>
            <a:ext cx="204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nivel</a:t>
            </a:r>
            <a:r>
              <a:rPr lang="pt-BR" dirty="0"/>
              <a:t> de habilidade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F0A77E8-FEB4-83E3-27CF-D693AC671AEE}"/>
              </a:ext>
            </a:extLst>
          </p:cNvPr>
          <p:cNvCxnSpPr>
            <a:stCxn id="11" idx="3"/>
          </p:cNvCxnSpPr>
          <p:nvPr/>
        </p:nvCxnSpPr>
        <p:spPr>
          <a:xfrm>
            <a:off x="6412716" y="2758422"/>
            <a:ext cx="21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60500A-95AA-278C-5323-DE9D2BEADCA9}"/>
              </a:ext>
            </a:extLst>
          </p:cNvPr>
          <p:cNvSpPr txBox="1"/>
          <p:nvPr/>
        </p:nvSpPr>
        <p:spPr>
          <a:xfrm>
            <a:off x="9939130" y="25737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int</a:t>
            </a:r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79CE596-8FFB-9C0B-A472-4E47E87C430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584283" y="2758422"/>
            <a:ext cx="3548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676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6075-FD76-5C11-A38F-D9DF8B3A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5400" dirty="0"/>
              <a:t>TIPO DE DADOS E </a:t>
            </a:r>
            <a:br>
              <a:rPr lang="pt-BR" sz="5400" dirty="0"/>
            </a:br>
            <a:r>
              <a:rPr lang="pt-BR" sz="5400" dirty="0"/>
              <a:t>VARIAVEIS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C3514-052B-6AA9-C094-323638AC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Mao na massa:</a:t>
            </a:r>
          </a:p>
          <a:p>
            <a:endParaRPr lang="pt-BR" sz="2200" dirty="0"/>
          </a:p>
          <a:p>
            <a:r>
              <a:rPr lang="pt-BR" sz="2200" dirty="0"/>
              <a:t>Criar um algoritmo para armazenar as mesmas informações que a   “</a:t>
            </a:r>
            <a:r>
              <a:rPr lang="pt-BR" sz="2200" dirty="0" err="1"/>
              <a:t>Paldeck</a:t>
            </a:r>
            <a:r>
              <a:rPr lang="pt-BR" sz="2200" dirty="0"/>
              <a:t>” de </a:t>
            </a:r>
            <a:r>
              <a:rPr lang="pt-BR" sz="2200" dirty="0" err="1"/>
              <a:t>Guizeira.DevSoftware</a:t>
            </a:r>
            <a:r>
              <a:rPr lang="pt-BR" sz="2200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E22D2-B4DB-86DB-8A68-6560B972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515" y="640080"/>
            <a:ext cx="30120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29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E0371-4E36-C474-E3C2-170AD497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E EXPRESSÕES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842409-EB62-37B8-2543-358781BA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Operadores Aritméticos:</a:t>
            </a:r>
          </a:p>
          <a:p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303EFA0-EFB7-CCA8-C6D6-C02DCC2EF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339845"/>
              </p:ext>
            </p:extLst>
          </p:nvPr>
        </p:nvGraphicFramePr>
        <p:xfrm>
          <a:off x="630936" y="2561928"/>
          <a:ext cx="10917937" cy="2358423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803682">
                  <a:extLst>
                    <a:ext uri="{9D8B030D-6E8A-4147-A177-3AD203B41FA5}">
                      <a16:colId xmlns:a16="http://schemas.microsoft.com/office/drawing/2014/main" val="1828374828"/>
                    </a:ext>
                  </a:extLst>
                </a:gridCol>
                <a:gridCol w="3343945">
                  <a:extLst>
                    <a:ext uri="{9D8B030D-6E8A-4147-A177-3AD203B41FA5}">
                      <a16:colId xmlns:a16="http://schemas.microsoft.com/office/drawing/2014/main" val="2296616828"/>
                    </a:ext>
                  </a:extLst>
                </a:gridCol>
                <a:gridCol w="4770310">
                  <a:extLst>
                    <a:ext uri="{9D8B030D-6E8A-4147-A177-3AD203B41FA5}">
                      <a16:colId xmlns:a16="http://schemas.microsoft.com/office/drawing/2014/main" val="2863801471"/>
                    </a:ext>
                  </a:extLst>
                </a:gridCol>
              </a:tblGrid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Operador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Descrição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Exemplo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920534107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Adição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result =  x + y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606870901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Subtração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result  = x - y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118429902"/>
                  </a:ext>
                </a:extLst>
              </a:tr>
              <a:tr h="414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*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Multiplicação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result  = x * y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833726641"/>
                  </a:ext>
                </a:extLst>
              </a:tr>
              <a:tr h="351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Divisão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result  = x / y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829849135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Módulo</a:t>
                      </a:r>
                      <a:r>
                        <a:rPr lang="en-US" sz="2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(resto da </a:t>
                      </a:r>
                      <a:r>
                        <a:rPr lang="en-US" sz="2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divisão</a:t>
                      </a:r>
                      <a:r>
                        <a:rPr lang="en-US" sz="2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result  = x % y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825423869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5B6A3A8-7303-1FF9-009A-7D0B892896BD}"/>
              </a:ext>
            </a:extLst>
          </p:cNvPr>
          <p:cNvSpPr txBox="1"/>
          <p:nvPr/>
        </p:nvSpPr>
        <p:spPr>
          <a:xfrm>
            <a:off x="7017026" y="1825625"/>
            <a:ext cx="19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</a:rPr>
              <a:t>Variaveis</a:t>
            </a:r>
            <a:r>
              <a:rPr lang="en-US" dirty="0">
                <a:latin typeface="Calibri" panose="020F0502020204030204" pitchFamily="34" charset="0"/>
              </a:rPr>
              <a:t>: 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 x = 3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		  int y = 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5611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E0371-4E36-C474-E3C2-170AD497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E EXPRESSÕES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842409-EB62-37B8-2543-358781BA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Operadores Relacionais:</a:t>
            </a:r>
          </a:p>
          <a:p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303EFA0-EFB7-CCA8-C6D6-C02DCC2EF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862729"/>
              </p:ext>
            </p:extLst>
          </p:nvPr>
        </p:nvGraphicFramePr>
        <p:xfrm>
          <a:off x="630936" y="2561928"/>
          <a:ext cx="10917937" cy="3901647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803682">
                  <a:extLst>
                    <a:ext uri="{9D8B030D-6E8A-4147-A177-3AD203B41FA5}">
                      <a16:colId xmlns:a16="http://schemas.microsoft.com/office/drawing/2014/main" val="1828374828"/>
                    </a:ext>
                  </a:extLst>
                </a:gridCol>
                <a:gridCol w="3343945">
                  <a:extLst>
                    <a:ext uri="{9D8B030D-6E8A-4147-A177-3AD203B41FA5}">
                      <a16:colId xmlns:a16="http://schemas.microsoft.com/office/drawing/2014/main" val="2296616828"/>
                    </a:ext>
                  </a:extLst>
                </a:gridCol>
                <a:gridCol w="4770310">
                  <a:extLst>
                    <a:ext uri="{9D8B030D-6E8A-4147-A177-3AD203B41FA5}">
                      <a16:colId xmlns:a16="http://schemas.microsoft.com/office/drawing/2014/main" val="2863801471"/>
                    </a:ext>
                  </a:extLst>
                </a:gridCol>
              </a:tblGrid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Operador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Descrição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Exemplo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920534107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</a:t>
                      </a: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Igual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Compra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se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valores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à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esquerda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e à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direita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são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iguais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 Ex: x==y (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retorna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pois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sao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diferentes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606870901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!=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Diferente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Retorna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se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elementos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comparados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forem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diferentes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Ex: x != y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118429902"/>
                  </a:ext>
                </a:extLst>
              </a:tr>
              <a:tr h="414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&gt;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Retorna </a:t>
                      </a:r>
                      <a:r>
                        <a:rPr lang="pt-B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 o primeiro valor for </a:t>
                      </a: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maior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que o segundo.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&gt; 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833726641"/>
                  </a:ext>
                </a:extLst>
              </a:tr>
              <a:tr h="351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Menor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Retorna </a:t>
                      </a:r>
                      <a:r>
                        <a:rPr lang="pt-B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 o primeiro valor for </a:t>
                      </a: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menor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que o segundo.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&lt; 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829849135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&gt;=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Maior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ou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igual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Retorna </a:t>
                      </a:r>
                      <a:r>
                        <a:rPr lang="pt-B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 o primeiro valor for </a:t>
                      </a: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maior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ou </a:t>
                      </a: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igual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 segundo.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&gt;= x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825423869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Menor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igual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Retorna </a:t>
                      </a:r>
                      <a:r>
                        <a:rPr lang="pt-BR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 o primeiro valor for </a:t>
                      </a: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menor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ou </a:t>
                      </a: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igual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 segundo.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&lt;= 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956495924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5B6A3A8-7303-1FF9-009A-7D0B892896BD}"/>
              </a:ext>
            </a:extLst>
          </p:cNvPr>
          <p:cNvSpPr txBox="1"/>
          <p:nvPr/>
        </p:nvSpPr>
        <p:spPr>
          <a:xfrm>
            <a:off x="7017026" y="1825625"/>
            <a:ext cx="19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</a:rPr>
              <a:t>Variaveis</a:t>
            </a:r>
            <a:r>
              <a:rPr lang="en-US" dirty="0">
                <a:latin typeface="Calibri" panose="020F0502020204030204" pitchFamily="34" charset="0"/>
              </a:rPr>
              <a:t>: 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 x = 3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		  int y = 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821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E0371-4E36-C474-E3C2-170AD497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E EXPRESSÕES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842409-EB62-37B8-2543-358781BA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Operadores Lógicos:</a:t>
            </a:r>
          </a:p>
          <a:p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303EFA0-EFB7-CCA8-C6D6-C02DCC2EF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618800"/>
              </p:ext>
            </p:extLst>
          </p:nvPr>
        </p:nvGraphicFramePr>
        <p:xfrm>
          <a:off x="630936" y="2561928"/>
          <a:ext cx="10917937" cy="160588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803682">
                  <a:extLst>
                    <a:ext uri="{9D8B030D-6E8A-4147-A177-3AD203B41FA5}">
                      <a16:colId xmlns:a16="http://schemas.microsoft.com/office/drawing/2014/main" val="1828374828"/>
                    </a:ext>
                  </a:extLst>
                </a:gridCol>
                <a:gridCol w="3343945">
                  <a:extLst>
                    <a:ext uri="{9D8B030D-6E8A-4147-A177-3AD203B41FA5}">
                      <a16:colId xmlns:a16="http://schemas.microsoft.com/office/drawing/2014/main" val="2296616828"/>
                    </a:ext>
                  </a:extLst>
                </a:gridCol>
                <a:gridCol w="4770310">
                  <a:extLst>
                    <a:ext uri="{9D8B030D-6E8A-4147-A177-3AD203B41FA5}">
                      <a16:colId xmlns:a16="http://schemas.microsoft.com/office/drawing/2014/main" val="2863801471"/>
                    </a:ext>
                  </a:extLst>
                </a:gridCol>
              </a:tblGrid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Operador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Descrição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Exemplo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920534107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“E”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retorna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606870901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“OU”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or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retorna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118429902"/>
                  </a:ext>
                </a:extLst>
              </a:tr>
              <a:tr h="414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“NÃO”</a:t>
                      </a: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pt-B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retorna </a:t>
                      </a:r>
                      <a:r>
                        <a:rPr lang="pt-BR" sz="18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833726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7243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E0371-4E36-C474-E3C2-170AD497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E EXPRESSÕES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842409-EB62-37B8-2543-358781BA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Operadores de Atribuição:</a:t>
            </a:r>
          </a:p>
          <a:p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303EFA0-EFB7-CCA8-C6D6-C02DCC2EF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17373"/>
              </p:ext>
            </p:extLst>
          </p:nvPr>
        </p:nvGraphicFramePr>
        <p:xfrm>
          <a:off x="630936" y="2561928"/>
          <a:ext cx="10917937" cy="275114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803682">
                  <a:extLst>
                    <a:ext uri="{9D8B030D-6E8A-4147-A177-3AD203B41FA5}">
                      <a16:colId xmlns:a16="http://schemas.microsoft.com/office/drawing/2014/main" val="1828374828"/>
                    </a:ext>
                  </a:extLst>
                </a:gridCol>
                <a:gridCol w="3343945">
                  <a:extLst>
                    <a:ext uri="{9D8B030D-6E8A-4147-A177-3AD203B41FA5}">
                      <a16:colId xmlns:a16="http://schemas.microsoft.com/office/drawing/2014/main" val="2296616828"/>
                    </a:ext>
                  </a:extLst>
                </a:gridCol>
                <a:gridCol w="4770310">
                  <a:extLst>
                    <a:ext uri="{9D8B030D-6E8A-4147-A177-3AD203B41FA5}">
                      <a16:colId xmlns:a16="http://schemas.microsoft.com/office/drawing/2014/main" val="2863801471"/>
                    </a:ext>
                  </a:extLst>
                </a:gridCol>
              </a:tblGrid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Operador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Descrição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Exemplo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920534107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Atribuição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Int x = 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606870901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+=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Adição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 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Atribuição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 += 3  ( x = x + 3 || x= 3+3 )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portanto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x = 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118429902"/>
                  </a:ext>
                </a:extLst>
              </a:tr>
              <a:tr h="4147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-=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Subitração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Atribuição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 -= 3  ( x = x - 3 || x= 3-3 )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portanto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x = 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833726641"/>
                  </a:ext>
                </a:extLst>
              </a:tr>
              <a:tr h="351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*=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Multiplicãção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 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Atribuição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 *= 3  ( x = x * 3 || x= 3*3 )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portanto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x = 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829849135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/=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Divisão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 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Atribuição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 /= 3  ( x = x / 3 || x= 3/3 )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portanto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x =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825423869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%=</a:t>
                      </a: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Módulo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Atribuição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 %= 3  ( x = x % 3 || x= 3%3 )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portanto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x = 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956495924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5B6A3A8-7303-1FF9-009A-7D0B892896BD}"/>
              </a:ext>
            </a:extLst>
          </p:cNvPr>
          <p:cNvSpPr txBox="1"/>
          <p:nvPr/>
        </p:nvSpPr>
        <p:spPr>
          <a:xfrm>
            <a:off x="7017026" y="1825625"/>
            <a:ext cx="19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</a:rPr>
              <a:t>Variaveis</a:t>
            </a:r>
            <a:r>
              <a:rPr lang="en-US" dirty="0">
                <a:latin typeface="Calibri" panose="020F0502020204030204" pitchFamily="34" charset="0"/>
              </a:rPr>
              <a:t>: 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 x = 3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		  int y = 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9629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E0371-4E36-C474-E3C2-170AD497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E EXPRESSÕES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842409-EB62-37B8-2543-358781BA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Operadores de Incremento e</a:t>
            </a:r>
            <a:br>
              <a:rPr lang="pt-BR" dirty="0"/>
            </a:br>
            <a:r>
              <a:rPr lang="pt-BR" dirty="0"/>
              <a:t>Decremento:</a:t>
            </a:r>
          </a:p>
          <a:p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303EFA0-EFB7-CCA8-C6D6-C02DCC2EF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63309"/>
              </p:ext>
            </p:extLst>
          </p:nvPr>
        </p:nvGraphicFramePr>
        <p:xfrm>
          <a:off x="637031" y="2642864"/>
          <a:ext cx="10917937" cy="1191123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803682">
                  <a:extLst>
                    <a:ext uri="{9D8B030D-6E8A-4147-A177-3AD203B41FA5}">
                      <a16:colId xmlns:a16="http://schemas.microsoft.com/office/drawing/2014/main" val="1828374828"/>
                    </a:ext>
                  </a:extLst>
                </a:gridCol>
                <a:gridCol w="3343945">
                  <a:extLst>
                    <a:ext uri="{9D8B030D-6E8A-4147-A177-3AD203B41FA5}">
                      <a16:colId xmlns:a16="http://schemas.microsoft.com/office/drawing/2014/main" val="2296616828"/>
                    </a:ext>
                  </a:extLst>
                </a:gridCol>
                <a:gridCol w="4770310">
                  <a:extLst>
                    <a:ext uri="{9D8B030D-6E8A-4147-A177-3AD203B41FA5}">
                      <a16:colId xmlns:a16="http://schemas.microsoft.com/office/drawing/2014/main" val="2863801471"/>
                    </a:ext>
                  </a:extLst>
                </a:gridCol>
              </a:tblGrid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Operador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Descrição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Exemplo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1920534107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++</a:t>
                      </a: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Incremento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x++       x = 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606870901"/>
                  </a:ext>
                </a:extLst>
              </a:tr>
              <a:tr h="397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Drecremento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 --        x = 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6" marR="5066" marT="5066" marB="30395" anchor="b"/>
                </a:tc>
                <a:extLst>
                  <a:ext uri="{0D108BD9-81ED-4DB2-BD59-A6C34878D82A}">
                    <a16:rowId xmlns:a16="http://schemas.microsoft.com/office/drawing/2014/main" val="211842990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5B6A3A8-7303-1FF9-009A-7D0B892896BD}"/>
              </a:ext>
            </a:extLst>
          </p:cNvPr>
          <p:cNvSpPr txBox="1"/>
          <p:nvPr/>
        </p:nvSpPr>
        <p:spPr>
          <a:xfrm>
            <a:off x="7017026" y="1825625"/>
            <a:ext cx="19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</a:rPr>
              <a:t>Variaveis</a:t>
            </a:r>
            <a:r>
              <a:rPr lang="en-US" dirty="0">
                <a:latin typeface="Calibri" panose="020F0502020204030204" pitchFamily="34" charset="0"/>
              </a:rPr>
              <a:t>: 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 x = 3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		  int y = 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8254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C3514-052B-6AA9-C094-323638AC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Mao na massa:</a:t>
            </a:r>
          </a:p>
          <a:p>
            <a:endParaRPr lang="pt-BR" sz="2200" dirty="0"/>
          </a:p>
          <a:p>
            <a:r>
              <a:rPr lang="pt-BR" sz="2200" dirty="0"/>
              <a:t>Adicionar no seu “</a:t>
            </a:r>
            <a:r>
              <a:rPr lang="pt-BR" sz="2200" dirty="0" err="1"/>
              <a:t>Paldeck</a:t>
            </a:r>
            <a:r>
              <a:rPr lang="pt-BR" sz="2200" dirty="0"/>
              <a:t>”, uma variável para representar o “Capture Count” e comprar se o “Capture Bônus” chegou no valor máximo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E22D2-B4DB-86DB-8A68-6560B972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515" y="640080"/>
            <a:ext cx="30120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0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C0936-B083-B7AA-0D7B-63341983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 dirty="0"/>
              <a:t>O que é versionamento de Código?	</a:t>
            </a:r>
          </a:p>
        </p:txBody>
      </p:sp>
      <p:pic>
        <p:nvPicPr>
          <p:cNvPr id="1026" name="Picture 2" descr="versionamento de código com duas pessoas trabalhando em partes diferentes do mesmo projeto">
            <a:extLst>
              <a:ext uri="{FF2B5EF4-FFF2-40B4-BE49-F238E27FC236}">
                <a16:creationId xmlns:a16="http://schemas.microsoft.com/office/drawing/2014/main" id="{5A015BAB-9629-B3B1-1FE4-53453376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255A692-24E6-22F1-C5F8-105DED14D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48" y="3091288"/>
            <a:ext cx="459059" cy="45905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4508385-CA25-1764-4A74-A92DB6D14450}"/>
              </a:ext>
            </a:extLst>
          </p:cNvPr>
          <p:cNvSpPr txBox="1"/>
          <p:nvPr/>
        </p:nvSpPr>
        <p:spPr>
          <a:xfrm>
            <a:off x="1404522" y="3077921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zapzap-v1.zip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ACD928D-921B-FBD4-B5B1-D66B6231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48" y="3703729"/>
            <a:ext cx="459059" cy="45905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29A312-1D29-D6CA-7FFE-EA0C34AD87C6}"/>
              </a:ext>
            </a:extLst>
          </p:cNvPr>
          <p:cNvSpPr txBox="1"/>
          <p:nvPr/>
        </p:nvSpPr>
        <p:spPr>
          <a:xfrm>
            <a:off x="1419787" y="3748593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zapzap-v2.zip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7F59ED9-56A0-D8F4-B420-3E7A1A772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836" y="2605282"/>
            <a:ext cx="5175518" cy="3865557"/>
          </a:xfrm>
          <a:prstGeom prst="rect">
            <a:avLst/>
          </a:prstGeom>
        </p:spPr>
      </p:pic>
      <p:pic>
        <p:nvPicPr>
          <p:cNvPr id="22" name="Imagem 21" descr="Forma&#10;&#10;Descrição gerada automaticamente com confiança baixa">
            <a:extLst>
              <a:ext uri="{FF2B5EF4-FFF2-40B4-BE49-F238E27FC236}">
                <a16:creationId xmlns:a16="http://schemas.microsoft.com/office/drawing/2014/main" id="{11E2C866-A87E-7ED3-B21A-1DB38D5BC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33" y="3341129"/>
            <a:ext cx="557857" cy="5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C0936-B083-B7AA-0D7B-63341983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 dirty="0"/>
              <a:t>O que é versionamento de Código?	</a:t>
            </a:r>
          </a:p>
        </p:txBody>
      </p:sp>
      <p:pic>
        <p:nvPicPr>
          <p:cNvPr id="1026" name="Picture 2" descr="versionamento de código com duas pessoas trabalhando em partes diferentes do mesmo projeto">
            <a:extLst>
              <a:ext uri="{FF2B5EF4-FFF2-40B4-BE49-F238E27FC236}">
                <a16:creationId xmlns:a16="http://schemas.microsoft.com/office/drawing/2014/main" id="{5A015BAB-9629-B3B1-1FE4-53453376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6B55A2A-321E-CAF3-2F83-926C0CBE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836" y="2605282"/>
            <a:ext cx="5175518" cy="3865557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3D5F59A1-04A7-F74C-F998-C7693DE5A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33" y="3341129"/>
            <a:ext cx="557857" cy="55785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255A692-24E6-22F1-C5F8-105DED14D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48" y="3091288"/>
            <a:ext cx="459059" cy="45905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4508385-CA25-1764-4A74-A92DB6D14450}"/>
              </a:ext>
            </a:extLst>
          </p:cNvPr>
          <p:cNvSpPr txBox="1"/>
          <p:nvPr/>
        </p:nvSpPr>
        <p:spPr>
          <a:xfrm>
            <a:off x="1404522" y="3077921"/>
            <a:ext cx="23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zapzap-ARRUMEI.zip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ACD928D-921B-FBD4-B5B1-D66B62312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48" y="3703729"/>
            <a:ext cx="459059" cy="45905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29A312-1D29-D6CA-7FFE-EA0C34AD87C6}"/>
              </a:ext>
            </a:extLst>
          </p:cNvPr>
          <p:cNvSpPr txBox="1"/>
          <p:nvPr/>
        </p:nvSpPr>
        <p:spPr>
          <a:xfrm>
            <a:off x="1419787" y="3748593"/>
            <a:ext cx="236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zapzap-ARRUMAI.zip</a:t>
            </a:r>
          </a:p>
        </p:txBody>
      </p:sp>
    </p:spTree>
    <p:extLst>
      <p:ext uri="{BB962C8B-B14F-4D97-AF65-F5344CB8AC3E}">
        <p14:creationId xmlns:p14="http://schemas.microsoft.com/office/powerpoint/2010/main" val="184943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C0936-B083-B7AA-0D7B-63341983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 dirty="0"/>
              <a:t>O que é versionamento de Código?	</a:t>
            </a:r>
          </a:p>
        </p:txBody>
      </p:sp>
      <p:pic>
        <p:nvPicPr>
          <p:cNvPr id="1026" name="Picture 2" descr="versionamento de código com duas pessoas trabalhando em partes diferentes do mesmo projeto">
            <a:extLst>
              <a:ext uri="{FF2B5EF4-FFF2-40B4-BE49-F238E27FC236}">
                <a16:creationId xmlns:a16="http://schemas.microsoft.com/office/drawing/2014/main" id="{5A015BAB-9629-B3B1-1FE4-53453376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6B55A2A-321E-CAF3-2F83-926C0CBE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836" y="2605282"/>
            <a:ext cx="5175518" cy="38655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985908C-B225-DDE5-812A-D0E2184A2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64" y="2386360"/>
            <a:ext cx="2678151" cy="26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2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394</TotalTime>
  <Words>1845</Words>
  <Application>Microsoft Office PowerPoint</Application>
  <PresentationFormat>Widescreen</PresentationFormat>
  <Paragraphs>378</Paragraphs>
  <Slides>67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4" baseType="lpstr">
      <vt:lpstr>Agency FB</vt:lpstr>
      <vt:lpstr>Aptos</vt:lpstr>
      <vt:lpstr>Aptos Display</vt:lpstr>
      <vt:lpstr>Arial</vt:lpstr>
      <vt:lpstr>Calibri</vt:lpstr>
      <vt:lpstr>Courier New</vt:lpstr>
      <vt:lpstr>Office Theme</vt:lpstr>
      <vt:lpstr>LOGICA DE PROGRAMAÇÃO EM PYTHON E JAVA</vt:lpstr>
      <vt:lpstr>EMENTA DA DISCIPLINA </vt:lpstr>
      <vt:lpstr>EMENTA DA DISCIPLINA </vt:lpstr>
      <vt:lpstr>OBJETIVO</vt:lpstr>
      <vt:lpstr>PROGRAMA SEMANAL</vt:lpstr>
      <vt:lpstr>O que é versionamento de Código? </vt:lpstr>
      <vt:lpstr>O que é versionamento de Código? </vt:lpstr>
      <vt:lpstr>O que é versionamento de Código? </vt:lpstr>
      <vt:lpstr>O que é versionamento de Código? </vt:lpstr>
      <vt:lpstr>O que é versionamento de Código? </vt:lpstr>
      <vt:lpstr>TIPOS DE SISTEMAS DE CONTROLE DE VERSÃO</vt:lpstr>
      <vt:lpstr>VCS Centralizado (CVCS)</vt:lpstr>
      <vt:lpstr>VCS Distribuído (DVCS) </vt:lpstr>
      <vt:lpstr>VCS Distribuído (DVCS) </vt:lpstr>
      <vt:lpstr>O QUE É GIT  </vt:lpstr>
      <vt:lpstr>FLUXO BÁSICO NO GIT </vt:lpstr>
      <vt:lpstr>FLUXO BÁSICO NO GIT </vt:lpstr>
      <vt:lpstr>FLUXO BÁSICO NO GIT </vt:lpstr>
      <vt:lpstr>FLUXO BÁSICO NO GIT </vt:lpstr>
      <vt:lpstr>FLUXO BÁSICO NO GIT </vt:lpstr>
      <vt:lpstr>FLUXO BÁSICO NO GIT </vt:lpstr>
      <vt:lpstr>FLUXO BÁSICO NO GIT </vt:lpstr>
      <vt:lpstr>FLUXO BÁSICO NO GIT </vt:lpstr>
      <vt:lpstr>O QUE É GITHUB</vt:lpstr>
      <vt:lpstr>GIT  ≠  GITHUB</vt:lpstr>
      <vt:lpstr>GIT  ≠  GITHUB</vt:lpstr>
      <vt:lpstr>INSTALANDO O GIT NO WINDOWS  </vt:lpstr>
      <vt:lpstr>CONFIGURANDO O GIT</vt:lpstr>
      <vt:lpstr>CRIANDO UMA CONTA NO GITHUB </vt:lpstr>
      <vt:lpstr>CRIANDO E CLONANDO REPOSITÓRIOS</vt:lpstr>
      <vt:lpstr>CRIANDO E CLONANDO REPOSITÓRIOS</vt:lpstr>
      <vt:lpstr>CONCEITOS BASICOS </vt:lpstr>
      <vt:lpstr>ALGORITMOS</vt:lpstr>
      <vt:lpstr>ALGORITMOS</vt:lpstr>
      <vt:lpstr>ALGORITMOS</vt:lpstr>
      <vt:lpstr>Apresentação do PowerPoint</vt:lpstr>
      <vt:lpstr>Apresentação do PowerPoint</vt:lpstr>
      <vt:lpstr>Apresentação do PowerPoint</vt:lpstr>
      <vt:lpstr>Apresentação do PowerPoint</vt:lpstr>
      <vt:lpstr>ALGORITMO</vt:lpstr>
      <vt:lpstr>FLUXOGRAMA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 DE DADOS E  VARIAVEIS</vt:lpstr>
      <vt:lpstr>TIPO DE DADOS E  VARIAVEIS</vt:lpstr>
      <vt:lpstr>TIPO DE DADOS E  VARIAVEIS</vt:lpstr>
      <vt:lpstr>Apresentação do PowerPoint</vt:lpstr>
      <vt:lpstr>TIPO DE DADOS E  VARIAVEIS</vt:lpstr>
      <vt:lpstr>TIPO DE DADOS E  VARIAVEIS</vt:lpstr>
      <vt:lpstr>TIPO DE DADOS E  VARIAVEIS</vt:lpstr>
      <vt:lpstr>TIPO DE DADOS E  VARIAVEIS</vt:lpstr>
      <vt:lpstr>TIPO DE DADOS E  VARIAVEIS</vt:lpstr>
      <vt:lpstr>TIPO DE DADOS E  VARIAVEIS</vt:lpstr>
      <vt:lpstr>TIPO DE DADOS E  VARIAVEIS</vt:lpstr>
      <vt:lpstr>OPERADORES E EXPRESSÕES</vt:lpstr>
      <vt:lpstr>OPERADORES E EXPRESSÕES</vt:lpstr>
      <vt:lpstr>OPERADORES E EXPRESSÕES</vt:lpstr>
      <vt:lpstr>OPERADORES E EXPRESSÕES</vt:lpstr>
      <vt:lpstr>OPERADORES E EXPRESSÕES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Giaretta</dc:creator>
  <cp:lastModifiedBy>Rafael Giaretta</cp:lastModifiedBy>
  <cp:revision>1</cp:revision>
  <dcterms:created xsi:type="dcterms:W3CDTF">2024-07-05T21:54:14Z</dcterms:created>
  <dcterms:modified xsi:type="dcterms:W3CDTF">2024-07-10T04:45:41Z</dcterms:modified>
</cp:coreProperties>
</file>